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4679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1960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50420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92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77509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271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540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5426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698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27825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308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54F95-6AC7-43F7-B78C-70FA2F71116F}" type="datetimeFigureOut">
              <a:rPr lang="es-CO" smtClean="0"/>
              <a:t>14/03/2013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5D173-64F9-48B5-AA29-D5402505E5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5797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es.wikipedia.org/wiki/L%C3%ADquen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es.wikipedia.org/wiki/Musgo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3347864" y="2132856"/>
            <a:ext cx="3024336" cy="172819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600" b="1" dirty="0" smtClean="0"/>
              <a:t>Ecosistemas terrestres:</a:t>
            </a:r>
          </a:p>
          <a:p>
            <a:pPr algn="ctr"/>
            <a:r>
              <a:rPr lang="es-CO" sz="1200" dirty="0" smtClean="0"/>
              <a:t>son </a:t>
            </a:r>
            <a:r>
              <a:rPr lang="es-CO" sz="1200" dirty="0"/>
              <a:t>aquellos en los que los animales y plantas viven en el  suelo y en el aire. Allí encuentran todo lo que necesitan para vivir.</a:t>
            </a:r>
            <a:br>
              <a:rPr lang="es-CO" sz="1200" dirty="0"/>
            </a:br>
            <a:r>
              <a:rPr lang="es-CO" sz="1200" dirty="0"/>
              <a:t> Dependiendo de los factores abióticos de cada ecosistema, podemos definir distintos  tipos de hábitat </a:t>
            </a:r>
            <a:r>
              <a:rPr lang="es-CO" sz="1200" dirty="0" smtClean="0"/>
              <a:t>terrestres, que son:</a:t>
            </a:r>
            <a:endParaRPr lang="es-CO" dirty="0"/>
          </a:p>
        </p:txBody>
      </p:sp>
      <p:sp>
        <p:nvSpPr>
          <p:cNvPr id="7" name="6 Llamada rectangular"/>
          <p:cNvSpPr/>
          <p:nvPr/>
        </p:nvSpPr>
        <p:spPr>
          <a:xfrm>
            <a:off x="4716016" y="4437112"/>
            <a:ext cx="2088232" cy="2016224"/>
          </a:xfrm>
          <a:prstGeom prst="wedgeRectCallout">
            <a:avLst>
              <a:gd name="adj1" fmla="val -26374"/>
              <a:gd name="adj2" fmla="val -76915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200" b="1" u="sng" dirty="0" smtClean="0">
                <a:solidFill>
                  <a:schemeClr val="tx2">
                    <a:lumMod val="75000"/>
                  </a:schemeClr>
                </a:solidFill>
              </a:rPr>
              <a:t>La Tundra:</a:t>
            </a:r>
            <a:r>
              <a:rPr lang="es-CO" sz="1200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es-CO" sz="1200" dirty="0" smtClean="0"/>
              <a:t>está conformada por </a:t>
            </a:r>
            <a:r>
              <a:rPr lang="es-CO" sz="1200" dirty="0" smtClean="0">
                <a:hlinkClick r:id="rId2" tooltip="Musgo"/>
              </a:rPr>
              <a:t>musgos</a:t>
            </a:r>
            <a:r>
              <a:rPr lang="es-CO" sz="1200" dirty="0" smtClean="0"/>
              <a:t>, </a:t>
            </a:r>
            <a:r>
              <a:rPr lang="es-CO" sz="1200" dirty="0" smtClean="0">
                <a:hlinkClick r:id="rId3" tooltip="Líquen"/>
              </a:rPr>
              <a:t>líquenes</a:t>
            </a:r>
            <a:r>
              <a:rPr lang="es-CO" sz="1200" dirty="0" smtClean="0"/>
              <a:t>, hierbas y pequeños arbustos, por lo que en realidad es un ecosistema húmedo definido por la ausencia de árboles y que presenta el subsuelo congelado. Ubicados al norte de América, Europa y Asia</a:t>
            </a:r>
            <a:endParaRPr lang="es-CO" sz="1200" dirty="0"/>
          </a:p>
        </p:txBody>
      </p:sp>
      <p:sp>
        <p:nvSpPr>
          <p:cNvPr id="9" name="8 Llamada rectangular"/>
          <p:cNvSpPr/>
          <p:nvPr/>
        </p:nvSpPr>
        <p:spPr>
          <a:xfrm>
            <a:off x="1740470" y="4453593"/>
            <a:ext cx="2264181" cy="2088232"/>
          </a:xfrm>
          <a:prstGeom prst="wedgeRectCallout">
            <a:avLst>
              <a:gd name="adj1" fmla="val 33360"/>
              <a:gd name="adj2" fmla="val -7438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200" b="1" u="sng" dirty="0" smtClean="0">
                <a:solidFill>
                  <a:schemeClr val="tx2">
                    <a:lumMod val="75000"/>
                  </a:schemeClr>
                </a:solidFill>
              </a:rPr>
              <a:t>Praderas</a:t>
            </a:r>
            <a:r>
              <a:rPr lang="es-CO" sz="1200" dirty="0" smtClean="0"/>
              <a:t>: Se encuentran en las zonas templadas en el interior de los continentes . Su vegetación dominante son prados y pastos, con algunos arbustos dispersos. Allí hay muchos mamíferos herbívoros </a:t>
            </a:r>
            <a:endParaRPr lang="es-CO" sz="1200" dirty="0"/>
          </a:p>
        </p:txBody>
      </p:sp>
      <p:sp>
        <p:nvSpPr>
          <p:cNvPr id="10" name="9 Llamada rectangular"/>
          <p:cNvSpPr/>
          <p:nvPr/>
        </p:nvSpPr>
        <p:spPr>
          <a:xfrm>
            <a:off x="205755" y="2096852"/>
            <a:ext cx="2592288" cy="1512168"/>
          </a:xfrm>
          <a:prstGeom prst="wedgeRectCallout">
            <a:avLst>
              <a:gd name="adj1" fmla="val 70379"/>
              <a:gd name="adj2" fmla="val -5909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200" b="1" u="sng" dirty="0" smtClean="0">
                <a:solidFill>
                  <a:schemeClr val="tx2">
                    <a:lumMod val="75000"/>
                  </a:schemeClr>
                </a:solidFill>
              </a:rPr>
              <a:t>Desiertos</a:t>
            </a:r>
            <a:r>
              <a:rPr lang="es-CO" sz="1200" dirty="0" smtClean="0"/>
              <a:t>: Son extremadamente secos, la escases de agua limita el desarrollo de los seres vivos. En el día tienen temperaturas muy altas 50 º a 60º  C. y durante la noche temperaturas muy bajas hasta los 0º C.</a:t>
            </a:r>
            <a:endParaRPr lang="es-CO" sz="1200" dirty="0"/>
          </a:p>
        </p:txBody>
      </p:sp>
      <p:sp>
        <p:nvSpPr>
          <p:cNvPr id="11" name="10 Llamada rectangular"/>
          <p:cNvSpPr/>
          <p:nvPr/>
        </p:nvSpPr>
        <p:spPr>
          <a:xfrm>
            <a:off x="755576" y="201433"/>
            <a:ext cx="2592288" cy="1656184"/>
          </a:xfrm>
          <a:prstGeom prst="wedgeRectCallout">
            <a:avLst>
              <a:gd name="adj1" fmla="val 78218"/>
              <a:gd name="adj2" fmla="val 5843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200" b="1" u="sng" dirty="0" smtClean="0">
                <a:solidFill>
                  <a:schemeClr val="tx2">
                    <a:lumMod val="75000"/>
                  </a:schemeClr>
                </a:solidFill>
              </a:rPr>
              <a:t>Sabana</a:t>
            </a:r>
            <a:r>
              <a:rPr lang="es-CO" sz="1200" dirty="0" smtClean="0"/>
              <a:t>: Están en Sur América, </a:t>
            </a:r>
            <a:r>
              <a:rPr lang="es-CO" sz="1200" dirty="0" err="1" smtClean="0"/>
              <a:t>Africa</a:t>
            </a:r>
            <a:r>
              <a:rPr lang="es-CO" sz="1200" dirty="0" smtClean="0"/>
              <a:t>, Australia e India. Tiene altas temperaturas y grandes períodos de lluvias  y sequías. Sus principales plantas son pastos y árboles. Su animales son los grandes mamíferos  herbívoros  como elefantes, jirafas. Igualmente carnívoros como leones, tigres, etc.</a:t>
            </a:r>
            <a:endParaRPr lang="es-CO" sz="1200" dirty="0"/>
          </a:p>
        </p:txBody>
      </p:sp>
      <p:sp>
        <p:nvSpPr>
          <p:cNvPr id="12" name="11 Llamada rectangular"/>
          <p:cNvSpPr/>
          <p:nvPr/>
        </p:nvSpPr>
        <p:spPr>
          <a:xfrm>
            <a:off x="6080555" y="521860"/>
            <a:ext cx="2592288" cy="1512168"/>
          </a:xfrm>
          <a:prstGeom prst="wedgeRectCallout">
            <a:avLst>
              <a:gd name="adj1" fmla="val -37580"/>
              <a:gd name="adj2" fmla="val 7044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CO" sz="1200" b="1" u="sng" dirty="0" smtClean="0">
                <a:solidFill>
                  <a:schemeClr val="tx2">
                    <a:lumMod val="75000"/>
                  </a:schemeClr>
                </a:solidFill>
              </a:rPr>
              <a:t>Bosques húmedos: </a:t>
            </a:r>
            <a:r>
              <a:rPr lang="es-CO" sz="1200" dirty="0" smtClean="0"/>
              <a:t>Están en el cinturón ecuatorial de Sur América, </a:t>
            </a:r>
            <a:r>
              <a:rPr lang="es-CO" sz="1200" dirty="0" err="1" smtClean="0"/>
              <a:t>Africa</a:t>
            </a:r>
            <a:r>
              <a:rPr lang="es-CO" sz="1200" dirty="0" smtClean="0"/>
              <a:t> y Asia. Tiene altas temperaturas y lluvias. Tiene mucha vegetación de enormes árboles, palmas y plantas trepadoras</a:t>
            </a:r>
            <a:endParaRPr lang="es-CO" sz="1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412" y="4759008"/>
            <a:ext cx="2018822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175" y="3429000"/>
            <a:ext cx="1501899" cy="133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24" y="5408915"/>
            <a:ext cx="1754777" cy="1314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309" y="121893"/>
            <a:ext cx="2509823" cy="1311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412" y="1857617"/>
            <a:ext cx="2153129" cy="1612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67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180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Pota</dc:creator>
  <cp:lastModifiedBy>Pota</cp:lastModifiedBy>
  <cp:revision>21</cp:revision>
  <dcterms:created xsi:type="dcterms:W3CDTF">2013-03-15T04:19:32Z</dcterms:created>
  <dcterms:modified xsi:type="dcterms:W3CDTF">2013-03-15T05:11:54Z</dcterms:modified>
</cp:coreProperties>
</file>