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AD6EE87-EBD5-4F12-A48A-63ACA297AC8F}" type="datetimeFigureOut">
              <a:rPr lang="en-US" smtClean="0"/>
              <a:t>3/4/2014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9835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3/4/2014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404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3/4/2014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929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3/4/2014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983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3/4/2014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400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3/4/2014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780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3/4/2014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7489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3/4/2014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3019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3/4/2014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532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3/4/2014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040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3/4/2014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923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3/4/2014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949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3/4/2014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96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3/4/2014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580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3/4/2014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67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3/4/2014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9179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3/4/2014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518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0298CD5-6C1E-4009-B41F-6DF62E31D3BE}" type="datetimeFigureOut">
              <a:rPr lang="en-US" smtClean="0"/>
              <a:pPr/>
              <a:t>3/4/2014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589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DESPLAZAMIENTOS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9731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MARCHA</a:t>
            </a:r>
            <a:endParaRPr lang="es-CO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110" y="2436951"/>
            <a:ext cx="7427287" cy="3577333"/>
          </a:xfrm>
        </p:spPr>
      </p:pic>
    </p:spTree>
    <p:extLst>
      <p:ext uri="{BB962C8B-B14F-4D97-AF65-F5344CB8AC3E}">
        <p14:creationId xmlns:p14="http://schemas.microsoft.com/office/powerpoint/2010/main" val="40577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CUADRIPEDIA (ABAJO)</a:t>
            </a:r>
            <a:endParaRPr lang="es-CO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552" y="2285999"/>
            <a:ext cx="3716896" cy="3716896"/>
          </a:xfrm>
        </p:spPr>
      </p:pic>
    </p:spTree>
    <p:extLst>
      <p:ext uri="{BB962C8B-B14F-4D97-AF65-F5344CB8AC3E}">
        <p14:creationId xmlns:p14="http://schemas.microsoft.com/office/powerpoint/2010/main" val="327264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CUADRIPEDIA (ARRIBA)</a:t>
            </a:r>
            <a:endParaRPr lang="es-CO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089" y="1985738"/>
            <a:ext cx="4199821" cy="4199821"/>
          </a:xfrm>
        </p:spPr>
      </p:pic>
    </p:spTree>
    <p:extLst>
      <p:ext uri="{BB962C8B-B14F-4D97-AF65-F5344CB8AC3E}">
        <p14:creationId xmlns:p14="http://schemas.microsoft.com/office/powerpoint/2010/main" val="374811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REPTACIÓN(ARRIBA)</a:t>
            </a:r>
            <a:endParaRPr lang="es-CO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3513" y="2547560"/>
            <a:ext cx="8865487" cy="270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8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REPTACIÓN(ABAJO)</a:t>
            </a:r>
            <a:endParaRPr lang="es-CO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7192" y="2796155"/>
            <a:ext cx="8577574" cy="290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70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</TotalTime>
  <Words>14</Words>
  <Application>Microsoft Office PowerPoint</Application>
  <PresentationFormat>Panorámica</PresentationFormat>
  <Paragraphs>6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Garamond</vt:lpstr>
      <vt:lpstr>Orgánico</vt:lpstr>
      <vt:lpstr>DESPLAZAMIENTOS</vt:lpstr>
      <vt:lpstr>MARCHA</vt:lpstr>
      <vt:lpstr>CUADRIPEDIA (ABAJO)</vt:lpstr>
      <vt:lpstr>CUADRIPEDIA (ARRIBA)</vt:lpstr>
      <vt:lpstr>REPTACIÓN(ARRIBA)</vt:lpstr>
      <vt:lpstr>REPTACIÓN(ABAJO)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DESPLAZAMIENTOS</dc:title>
  <dc:creator>Profesor</dc:creator>
  <cp:lastModifiedBy>Profesor</cp:lastModifiedBy>
  <cp:revision>1</cp:revision>
  <dcterms:created xsi:type="dcterms:W3CDTF">2014-03-04T22:49:23Z</dcterms:created>
  <dcterms:modified xsi:type="dcterms:W3CDTF">2014-03-04T22:54:37Z</dcterms:modified>
</cp:coreProperties>
</file>