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6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9" r:id="rId20"/>
    <p:sldId id="275" r:id="rId21"/>
    <p:sldId id="276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4138D-7008-499A-863B-01EB1D4138AE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AB6B5-57B3-40D6-BE99-0EC88FFBDB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8140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AB6B5-57B3-40D6-BE99-0EC88FFBDBF5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6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62E02-8E94-491B-BE87-F6A442DD4DC9}" type="datetimeFigureOut">
              <a:rPr lang="es-CO" smtClean="0"/>
              <a:t>01/06/2012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1DDC4-9E81-4134-AD17-ADBCA1273E6D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772400" cy="1470025"/>
          </a:xfrm>
        </p:spPr>
        <p:txBody>
          <a:bodyPr/>
          <a:lstStyle/>
          <a:p>
            <a:r>
              <a:rPr lang="es-CO" b="1" dirty="0" smtClean="0"/>
              <a:t>MEDIA TÉCNICA EN SISTEMAS</a:t>
            </a:r>
            <a:endParaRPr lang="es-CO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95103" y="2420888"/>
            <a:ext cx="6400800" cy="1752600"/>
          </a:xfrm>
        </p:spPr>
        <p:txBody>
          <a:bodyPr/>
          <a:lstStyle/>
          <a:p>
            <a:r>
              <a:rPr lang="es-CO" b="1" dirty="0" smtClean="0">
                <a:solidFill>
                  <a:schemeClr val="tx1"/>
                </a:solidFill>
              </a:rPr>
              <a:t>TÉCNICO EN SISTEMAS</a:t>
            </a:r>
            <a:endParaRPr lang="es-CO" b="1" dirty="0" smtClean="0">
              <a:solidFill>
                <a:schemeClr val="tx1"/>
              </a:solidFill>
            </a:endParaRPr>
          </a:p>
        </p:txBody>
      </p:sp>
      <p:pic>
        <p:nvPicPr>
          <p:cNvPr id="12290" name="Picture 2" descr="http://t3.gstatic.com/images?q=tbn:ANd9GcQRQRD4Jh3Hy6mCI7VL5oZwfgj3udUiFp2aFIRKO-84oYxHm2cqU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49772">
            <a:off x="6012160" y="4016822"/>
            <a:ext cx="234315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179512" y="1660682"/>
            <a:ext cx="2160240" cy="720080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Soldar y Desoldar</a:t>
            </a:r>
            <a:endParaRPr lang="es-CO" sz="20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550">
            <a:off x="621338" y="2333440"/>
            <a:ext cx="5397629" cy="404822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472">
            <a:off x="2699791" y="1470997"/>
            <a:ext cx="576064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5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251520" y="1628800"/>
            <a:ext cx="2160240" cy="720080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Lectura de planos</a:t>
            </a:r>
            <a:endParaRPr lang="es-CO" sz="20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62">
            <a:off x="2699792" y="144589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251520" y="2708920"/>
            <a:ext cx="2160240" cy="720080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Montaje de circuitos</a:t>
            </a:r>
            <a:endParaRPr lang="es-CO" sz="20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2393">
            <a:off x="2627784" y="1556792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114398" y="1268760"/>
            <a:ext cx="2153346" cy="1224136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Identificar los componentes del computador</a:t>
            </a:r>
            <a:endParaRPr lang="es-CO" sz="2000" b="1" dirty="0"/>
          </a:p>
        </p:txBody>
      </p:sp>
      <p:sp>
        <p:nvSpPr>
          <p:cNvPr id="9" name="8 Pentágono"/>
          <p:cNvSpPr/>
          <p:nvPr/>
        </p:nvSpPr>
        <p:spPr>
          <a:xfrm>
            <a:off x="80037" y="4023570"/>
            <a:ext cx="1872208" cy="1472463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Hacer las conexiones correctas</a:t>
            </a:r>
            <a:endParaRPr lang="es-CO" sz="20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085">
            <a:off x="2699792" y="1268760"/>
            <a:ext cx="6248400" cy="468630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5842">
            <a:off x="1979712" y="2030523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4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593168" y="1379656"/>
            <a:ext cx="2160240" cy="969224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Ensamblar y desensamblar el computador</a:t>
            </a:r>
            <a:endParaRPr lang="es-CO" sz="2000" b="1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344">
            <a:off x="5061323" y="1569535"/>
            <a:ext cx="3814984" cy="508664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165">
            <a:off x="309975" y="2473965"/>
            <a:ext cx="4886867" cy="366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155575" y="2013896"/>
            <a:ext cx="2160240" cy="720080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Instalar software</a:t>
            </a:r>
            <a:endParaRPr lang="es-CO" sz="2000" b="1" dirty="0"/>
          </a:p>
        </p:txBody>
      </p:sp>
      <p:sp>
        <p:nvSpPr>
          <p:cNvPr id="2" name="AutoShape 2" descr="data:image/jpg;base64,/9j/4AAQSkZJRgABAQAAAQABAAD/2wCEAAkGBhMSEBQUEhAWFRIUEA8PEBAUFBUVFBQPFBQVFBQUFRUXHCYeFxkjGRQUHy8gIycpLCwsFR4xNTAqNSYrLCkBCQoKDgwOGg8PGiwkHyQsKi4sLCwyLCwsLCwsLCwpLCwsLSwqKSwsLCwsLCwpLCwsLCwsLCwsLCwsLCwuLC0sLP/AABEIALsBDgMBIgACEQEDEQH/xAAcAAABBQEBAQAAAAAAAAAAAAAFAAIDBAYHAQj/xABHEAABAwICBQgFCAkEAgMAAAABAAIDBBEhMQUGEkFRByJhcYGRsdETMkJSkxUXM3JzkqHBFBZDU2JjsuHwIzSCojV0JURk/8QAGgEAAgMBAQAAAAAAAAAAAAAAAgMAAQQFBv/EADMRAAICAQEFBQYGAwEAAAAAAAECAAMRBBITITFBBRRRUpEiMmFxgaEjM0LR8PEVscHh/9oADAMBAAIRAxEAPwDuKSSEa0a0Q0FOZ6guEYexnMbtHadlgpJC6S5x8/ui/em+CfNet5etFn2pvgnzUlZnRklgGct2jTk6X4R81ai5XqB2TpPhnzTN2+M4i2uReZm1SWSbynUR3yfDPmpPnIo+Mnwz5pi6W5uKqYA1NLcmE1KSyp5SqPjJ8M+arzcq1E3P03ZEfNF3LUeQ+kPfV+ImySWAfy26OGfp/gnzUsPLNo52Tpe2I+aVubM7OycyzYg4kzdJLIs5UqE+1J8M+aeOUuj4yfDPmndy1HkPpB39fmE1aSyw5R6TjJ8M+aeOUKl/mfDPmq7nf5D6QxYp6zTJLKu5SqMZmT4Z8035zaPjJ8M+avuWo8h9IJurH6hNYksp85dHxk+GfNL5y6PjJ8M+anctR5D6St/X5hNWksp85dHxk+GfNI8plF70nwz5qu5ajyH0k39fmE1aSx0nKtQjN0nwz5qA8sWj+M3ZEfNA2mtXmpk39fmE3CSxcfK1Quy9N8I+amHKfRcZPhnzRjR3nkh9Je+r8wmuSWSPKfRcZPhnzXnzoUXGT4Z81fctR5D6St/X5hNcksl859Fxk+GfNe/OZR8ZPhnzU7lqPIfSXvq/MJrEllRylUfGT4Z804co1J/M+GfNTuWo8h9JN/X5hNQkvGOuAeIBXqyRsS5xy+f+Hd/7FP4ldHXOOX3/AMO7/wBin8SpJPma6V0l4qlS5S1dkSg0pbegQCcHrZXq3QbJ4xD0q82NJrDbNGaXT7DvXOBKpWTkb1sq7R2OQmBtAucrwnT/ANPYRe6pVOk2rI6PmccyUR2V0B2ntLwEEUEcCZbnrWO9lCphjzSQikdOCF46iHFZbbWs4xgwIKjqpRk5WI9OytzU0lMAoZYMEC6i5eTGFsqektRa5OGYVxmvQtksdVRkHJVttKbtC4HiY0VBhzmyl1uBOSjGtQWQL1GXo/8ALXAdJXdVM2h1tCgfradwWS2yltIT2teeWJY0iTSya0uKqyawyHegicAsr6/UNzaGNOg6Q1TaXx5xK0NDpKE9awwCsQsduBU0+strbPP5xFunU9cTfP0lGMiqcmmwMkHggwxViOnC647RsI4DESKVEuHTnQvWabG9RijamuoQjGut+Em7WEYNKtO9GKONrsbrGSQWOC8fXyMHNcU4dpgD2h6SjV4ToN425uCq1Wm4mg2IyK5rNpqQ5uKpy1jiDc7j4LO/aidMyDSu3M4n2fTG7G/Vb4KRQUP0Uf2bP6Qp15szsxLFcrujRPo1zD++hPcStqspymVbY6BznmwEkXitGlCtcoblkRdudg4nz9NqP0rP6U0QIjbauVoNMa4l12x5cVlppi51ybk711NUNKTu6h7Xj0ExUC7OWPCQPG4KSGgc7IK9SU44Laas6qz1FvRREt3yHBg7d/Zdal7FQJvLnwPSbH2gOEyNNq092aNUGphduuupQ6jRUzNqokBPDJt+AGZQ+t00wc2FgtltEW7grp02lP5S7XxPKV3fC7eps2R4DiZl49TA0cCrDdTnnJaCgjLzdxujJlDGorlXOyoE8vqu1F3m7oHAdTzM57NqxI0rw6uSWutZLVFzlbJ5iBqFXEz3dp2V4HCYEaKN8VOzQoOaKzts4pNK6CaatRkCdQXM6gyg7QcZFtlUZ9U43ZBHwkE4ojDDASxYRMZV6n7IuFm63R5a61l1ktug+ldCNc0kDnZgrm6rs+uxfwxgzRXqCp4mc/i0PI7JivQ6qyu3WWlodKeiOzKy27astLQFsv0dj1JdfZVGMkkwzqLTymGg1HecyiEGozd5XRKbV55zwCIQ6FY3PEpm50lfJc/eZrbrF5mYCk1IZ7qLwaoxsGIC1NQ4MGAWer60k5p9eG9xQBEGq112mbAg2v0TEBzQLoNNo1GHyKCQpzaWth7Ql1k1jGYGNG4b0v0RyJlK6Wez6zNAtJgd1Gd6G1zdy0cqC6QjQWdmIazs85rq9uAJKVQSQmx6j4IgVHJkeo+C8W4KMVMcCwn2FQ/RR/Zs/pCnUFF9Ez7Nn9IU6ZNkSwXLVTbeii3/APRT/wBRW9WG5ZZdnRbj/Pg/qK1aNA96K3IkQXyVOJ8+zaBbbA4oTNROYckVm0r0qsa3aNsycAOJXrL9BpTxBCkRKoy8zNpqXoqjETZZnte/Mte4bLTw2d567rcP5RGRs2IA3K21YYdQXNtEajTzWc9voWZ3f6xHQzPvsiul9BU1NTus8ultZji72uNhhZeZsZV1IW5jdk8AvIfTlPMtqETV8LS7E4AHED/kvV+mZJnFz3lx6SoqRm05YhtfK3I3Vul1nlZm269IdVWi7OyV+n7To6im1wZ1OmIa1Q1dVdYim1zkfgGKwdOP3sSK923tA/Yzz69mOrZbnNH6UBTCtFlkjplx9kpzNJyHAMKdtVZwT9j+00dwU84WqH3co9pDXSTnJg6yU5rZt7mjqWtWBHAGdFK8DEJh68MoG9C307znKexQOoBve49qLZY8hHLSxhWTSsbc3BUqjWRuTGlxVF2jYuk9q9bSsGWCHc3HwEYNOfCVK2OWfMBoUNEKildtRPPVmEWEA94pwpP4ygfRBuJznxzDCsoxiE9G8qTxYTs7R5LU0Wu1NIL+kAPArn82iNreO5UZdXHeyVzbNFavLj9pjs06O21kg/adC0lptrvVcCgz5brIDRtQzIr39OqGes0o01QpGHQiNbJGMiakuUbnIDDpx59h2GeBwXvy+N5WldfpzzOPoYAQ8oXe9MMiFHTDTvCXym3iFoGs03nEeqr1hB70PrRcJjtIjiq81eOKLv2mH6xNVZVTnMGTOsV452B6j4LyocCc1EXYHqPgvE9pmt7y1RyI5ypORPsii+iZ9mz+kKZQUP0TPs2f0hTrNNUSwvLNAH6LcHXt6eDLrK3SxnK0P/jj9tD4lNpJFikeMCz3TPn+k1WY94vNst3kjG3QtHQaSpKQWpoNqTIzSet2bx+CH+iOYwKqaVnuGOa2zxtNfbfbeusyK6Hhx/nKcPU0d4Gy7HHhnAPzxzhGv1nqJfa2RwCB1L3HEkk8SvHzP9w9yhe9/unuSaKu7vtIDBooWr3ABFESr8YBsLc52AH5qvQ6LmlIs02Jw4nq81stD6lkAGTP3R+Z3r0q682JjYx8TN92q9nGJDo2kZG3Za3advNt6Itob+tZvRvRaPQ4aLAWCcdFlCbAeGZyy2YGFGxuQv1pHoFkY+SU06HUFiCDt4gKRVZX2WjfoRVZtXrrQlyTXTapODM3JOqr6lHJ9WzxVGXV13FbFsr8Z2EasCCJapRirV+bV5yhGr7ulNFyRm+p8YyOpVmOoUsOrpV6DVtC1tcBnrI4StFKrTCiVPq6Fei0EOCxvegnI1Fqg4EDMCnZRbW5aKm0COCJwaIG4LFZq0E42o1wT2VGTMf8lus4Nw2rF2AxQip1UzLorj3m59y6rHopozVluigfZw4nBc99Uh5qIWkvdjxGPlPnvWHRjYRzMRv4hARUdC+ldIak0030jbni3A96xWsXJtC1wdHEA0Cx2b423uHHqWG2pdRYN2QJ3kbYXjxnH/T9C99N0LozNU4h+zU7NWoh+zCd/iG6uIHel8s5jtn3UnB1jzTkfBdUZoCP3B3KT5EjseYMjuRDscdX+0HvYHSdzofoo/s2f0hTqOnHMb9VvgpFwDOzEsvyjwh1CQf3sR7iVqFl+UYj9CNxceliwvben6UZuQfERdgyhE5DNTbXNjFzkXbmq/o7VtrRzsTvV+nls3Bpt0DZb3usk7SLBm9g6NouPcwfmvVrXs/Ocdh0Ml+Sme6O5MGhmOPqjZGZtmeATIK0yHZYT0ksLRs78Sb5I5TxgAWyAsOpR3ZOsDZXOJHSaNYzJoyt2cFcDQkF6sbMSeMZhYrBeWC9SshgELG2Xh6k6yVlcWdmMNkxwU1lQ0jXiPZa0bUr9osZew2W+s97vZYN5RDnKA8Ipm9CHzStG8d6o1lRK7Ikje/Zs3/i3cOk4qD5KJxc+/Wb+GAW9K8DiZoFrEYAliWti3uCgFdF7w7lTcYQSLuLhmGjDvyUAq4r5PHcmAoeRiCviYbjrGHJzVep33yss7FEx45puRiQRiE9kL24txA7f7hWUDDgY1XZRwwZr4Y7ohT0vRdZ3Qmndm+0DJst2jEfXIFtoxn2rC52TjhgtxSaXgfG17HAtc0ObbeD0BcnUl0OMRJr28lzgeA5+vT7yKOkt61h0b+7NWAw7h+X9006UYMm/hZRu0vwb+KwkO3SJNCHgq4HqfX/AMlqOnPV1eamEaFO0q7oCjdXuPtFTdOecclKJDLlWmA32Qt9STvPeozIiWkjrNKMFORIdJaMYcQQD+CGijHDEZhFHOVdz7Y2GGOO8bwt9bMBjMpyuc7MoijJyF1N8mG3OsMN6uOrSRzbAbrKrK4m+O4pgdz8JzbBa/BcKPU/t/udPi9UdQ8E9Mh9UfVHgnryZ5z1g5RLM8oRP6EbEg+lixGea0yzXKB/sz9rF4rRpPz0+Yi7/wAtvlOVmmv6xLjxcSVI2ADIJ5SuvZZnn2Ywho1ga0k7yG/mfAIga5g9oLO6UlIgYWnKUg9rMP6Sgxkcd5QbkP7RMNQpGSZtnaZjHtBQu1iiHtLHhhTxAVfd6xK/DE1DtaI+BTDrSNzHFZ5lOVbihTBRTHVpU0K/rK45Qu704aclOUB71ViFlcielMlY5LNB0oxlRHN0nOf2QA387cqulIpBVPNrscyOMngxrPSAdW0HFFIsVNLBhidlwFg44c3dfqucekrK7hTwAzMVjpUcMcfKCo4bZOIPQfyUekInFmFrjG7W3ccDgW3AONj2KSR5YecwgWBw4XIvng3Dq4Eq1Szg2IcDwsce5N28jMfXhgVMzMmjnuG19ILYljiSOthN2+CpGAe67hx8Ctq6hYXbWwNrPaaSx1+whMfoiNztp0bnHjex67gi567qzdF2rg8DMdHT7Rsxx2sLDeDuWmZCLjjxGBVmbRZjbdreZxsAR9Y/mqbq5rTYc53utxPach2lWHBGRE4I4SDSUQjaZQQ0x/6geMMWm+PSpdDVMsVO8ubZxqCQw4AekY2RwHDEk26SozTOms+UhkTXAhmJ2nbrn2yM9kdHWrM0m1a2DW3LQ7Mudi57jlclCCXPEcJrqTa97lHO1ikGcY+9/ZMOtRGcf/ZVZWcQqrqcHctG7q8IFgpXkIVbrY3ew94Urdao+BQB1IFG6lQmqrwmbar8JqGayRHepmaajPtBY0wJuwUO4rMsGszdN0gw+0Enzg4g5YrCekI3lPFc8e0VO7L0MMKh6mXdLafko5y3Z24Dzm53aCb22u3er1JrXDKMH7Lreq/DuOSh0tDtloPrCKIO6yxt7jsWbr9XxYloLTY4s6t7fJZ2SwHaXB+EJSon0rD6rfqjwT1FSD/TZ9RvgFKvInnPQRLNcoH+zP2sXitKszyhf7I/axeK0aT89PmIm8ZqbHhOaLwrwJxavXzzuehkMb9pz4T+0a2SL7RmBb/nv9CrNpk3S1I5zQWXD2kOa4bnbj1YkHocVZoK8VDS62zMzCeLftDN44g77dfVQbDYPWQrkcI1sCeI1IAlYnAC6bKWvJwOMZZLaVmOjH7R+yOAG07yHaVajrY4/oohtfvJLSO7ARst7iq2schmbloari/D4dfTp9cSOj0bI8bQbZn7xxDWfedgexEoqSJnrPLzwbzW/ecLnsahk2kXvN3OJPEkk9nDssoH1P8An+YpbI7czj5fv/UczkrgtgQ7JpVrfVAb9XA/eN3HvCG1OlSQbdv+b0OdIUxRaUWc1hWpyoyfEyQ1L2kbD8LA7JF23tjYHLrCkfpAOt6SnY7+Jh2Sekn1r9qh2fyXuyiIB5iXvmPvcZM2rjG6ZvQ1zrfiVcotJQe3JVnoY5rfxshrwmMQtWrCENRjpDk2kKXMUksjhiHTTPOPGwsELdNjzImRi5NvWOJv1HrNykwL2yWtapy/6YbakuMYEcHm93EuNrXdjYcBwCe510wheBMBkTUOOBMa7BMJ4hT2umOjRbUW4yciRWCa5ieWptkQi/nIyxMMKmJXiuXsAyq6BOpaEOeAcGjnPPCMYuPdh2hWWxkmwFycABxQzWDSAa008Ru9xAqHN3DdE0+P9kqywIJaoc4l6mrPTF8u58hLR/AMG+fapZG4HqKq6ObsxgdCtOOB6irAwBmU/Odzp/Ub9VvgpFHT+o36rfBSLxB5z045RIHrjDtUxH8yPxRxCtZfoP8AmzxTtOcWqfjF3HFZI8JgBodQz07WO2LbUmztll7BjPflf7A4DM9GaOaQrPQUz5gAXgtjhacjM82aT0DM9AKA0sIcLXLgHbUjji6WoOLpHnfnYDIDLeu6bmbM8+/tcTKFVO94LWNGyc3ObZv/ABj/ADdcrJ1uj54phI159LcmOTc4ZmNy6Q2mCyOuWl3tcYImgAAGWQjecQ1vTbM9KB7QF4yVDjgCeaI0zHUc1w9HOMHQk2a48WeSvySEYW2ejJcsqY3B+1tHbvfauSb9a0uhtei0BlU30jRgH5PaOvf1FVp+1FJ2bJuK21r+GeHw5+vUTUEry6nomx1AvTzNf/LNmyD/AInPsTZaRzTZzSDwIsuwlqP7pnP2+PGQkpt1J6IpCApm0JRaRpwCkEBXogKEsIJIjbJJxbZNKqAY16Y1evKYCjEHEssKkUDCpgUsiEI4rxelNQxgiSDkimlXCBxH2uo3MTgVI1pO7Dju71fKHwMrEJ0cBN+Axc4mwA6TuVPSOnoIcz6R/uMyv0u8lm67S01VgTaMHCFmDetx39qS+pVeA4mWqZhnSWsIAMdKbkjZkqdwGRbEOPSqejdEm9yDtZgZkA5k8XH8FZ0XoYRsEsuNzswxtwL38GXy6XFX3CR3NLgB+6iJEY6HyZyu/BKRGL7b8/Dw/n8+GgKAuJ7s7OBIb0FwB7s08vFjztx3O8lGzR9t9uhuHgvXaMaQcCcDn/dbMiKNU7zT+o36rfBSKOnHMb9VvgpF4c853xEg+tTrU+Jtz2eKMLP67wOfS7LBc+lj7r4punwLVz4wLRtIQPtMtrDHt6Pa5mPoqhr3W4EObf8A7BDNW6gPjIODgSHDeDvRHRsjafaErw+ORuzJE3ndt8goNM0Dtps9KWjZAbZo5ske4P3h+fOOfQuuDnIHjOFYux7LcD4fv4Qg2NZjWjVh8rjJHiDbaaM8OCL0OscZOzJeN+9r8O45FGYpWnEEHqKBvAxakqczjtboJzcPRkdhQp+r0rzZsTj1Aru8sQO4KJtOBuAWV9KjHPKaRqWHScSj1XqYiSSY3Cxb09oRmi16rKcbNQz0sf8AGNrDoOa6VXvgAPpSy3SQsdpKiZM7ZpWOdfMkczsvmrFewPZJijZvPfA/nxk9BrvQTeu10Tug3bfqKPU0VPJ9HOx3AHArAVvJ+WAulvtlt2sbbF3DDILPy6JmiPNe9nQbhNFl4HHjM7UI/wCW2PnO1DQ3Cx6iCmS6LsMlyKm1jr4fVkLh3+CKU3KvVMwkZdTvLdcxDaO/9OD8j++Jr6+GxVAoLJyosf68B/BQnX2A/sz3Lp062rGGMNKrhwZDDbk1BDrzT+4Uv14p/cPeVrGrp8wjdzZ5TNAxTtQig0+2Vu0yK4vbE2VwV8m6Jg63Jm0GGRFk7PAy8vAw8FS/SJzkY29Vyl+g1D85ndTWFLL4i98g6y8W2zIHWQFVqNJQs9aUdTcV7HqfI/MSu+s4NHmiNLye8Wsb0m7yktfjwEHvC9JmptaBlDEXHcXY/hkqNR+lT+u7Zbwy/ALplLqNE31nk9As0fgiEer1MzcO+5Wdr0PvEn/Uatjn3UM5JTaqOPsud0nmj+6N0WqlrbRAFxgF0VtHT7mk9QKeaaIfsj24eKMatV4KuI7vBHvCc71gptqqjbkxlo2jcBs7TrdJVhke4Cw/JFtN0TXF9rXOzJGc+e3AtJ6QhsV8iNl1gdk4GxywTq24/T+5tBzHBgAJ4XKE1Vc43sbCxwGG7jmi4OFkC0jQuBI9k3xHCyC97FGUhYBn0FTeo36rfBSKKm9Rv1W+ClXkzOxEs1ygSWoycfpYhgbb1pUC1y0TJUUvo4gC/wBJG6xNhYHHFP0xAtUtyzF252Djnic+o5LhTRsfGdqNxabi49k9YROi1Lqm+s1n3wiI1Vnt6rd3tBdS25M+ywnmG09+fdPpApdHKLTQC/vN8lB+r8HsTPZ0AkfgtHHqvMNzfvBTDVyX3W/eCVv18ZBVqF/QZmBoQj/7ru9L5FZ7VS93afyWmdq3L7rfvBR/q1P7jfvBFv08ZZXUeQ+kAR6Epgb7DnniVebcCzGtjHQMUT/V6f3W/eC9Gr0/ut+8Es3L0IgmrUNzQ+hgI6Nac8TmSTiq82hA7f2EXWoGr03Bv3gnDV6XgPvIN6PGWKL+qn0mBqtU2HOMdbcFntJartHEdeK7AdX5eA+8hOkNTZ35Nb98J1VyE+0RHLRcDwBnF59XR0Kq/VvoHeusP5OKs+wz4g8kz5tav92z4gXQLaUj3lmnF69DOSHV3i09hUb9X8cGnvXW38mFX+7Z8QKM8ltX7jPiBVjSY5r9oQa/ymZTUilax74ZWi+bVvafR0XuDuQgcmFeyRskbI7g3P8AqjyWubqtU2B2Wg2xG2MCiOoqwAHHD4zHfp7LF9w5MqR0rBk0Kw3ZHBTt1WqN4H31IzVabg37yzm6vq4nHbsrUZyQfQyJlW0b+5S/p490n8ERptVLeu/saPzPkrfyOxvqw7R4vdh/nYsbainOBk/z6TtaPsq1febHpAP6WTkwfifBNc+T+FvWAESrqOqIsyNgHBrmj8SgFVq1Xv8AYZ2yXT62rbmVH1ncGioQfiMzfAZ/qKor2j1pyehqGVOn42+qwuPF7k6XUSudm1nxB5KA8nVb7jPiBbkOmHNx6xTMifk0/UjJ++RB02sb8tluwTi1oxHSCoK+QyP9Mx5c42uScwOPBFvm4rfcZ8QeSbFyb1zTdrWDo9ILFN32m8w9Zlsa+xssD6QTFpAZOGyfwU7pQWneLFGjqJWOAD4o8Ba4kHkoH8mlXjshowP7QIO8VD9Y9ZAjn9JnV6f1G/Vb4KRMhbZrQcw0A9YCevKnnOvEkkkqkiSSSUkiSSSUkiSSSUkiSSSUkiSSSUkiSSSUkiSSSUkiSSSUkiSSSUkiSSSUkiSSSUkiSSSUkiSSSUkiSSSUkiSSSUkiSSSUk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2" name="Picture 6" descr="http://t3.gstatic.com/images?q=tbn:ANd9GcTmrh7PC79NvoMo3n_c7hDctFkdDAnubxK8iUU8H9w-Ish5KAA3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8000">
            <a:off x="2699788" y="1616273"/>
            <a:ext cx="2909049" cy="151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2.gstatic.com/images?q=tbn:ANd9GcSAumrslo1g4PsalNmajmbBY-1MR-YhHwindV0mCvaUXZhMwPXo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6617">
            <a:off x="447974" y="3415240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t3.gstatic.com/images?q=tbn:ANd9GcSut0I1ve2rJIuc0yU13R6d9qumNxSBc0yYNBPFgF0BL8Km2P4P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1239">
            <a:off x="6357573" y="4545111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t0.gstatic.com/images?q=tbn:ANd9GcS7oAlMrFE3-uxszm6n9Thd9p_2Vp1FnXNnbNV1788x4ZrlLop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09">
            <a:off x="6166633" y="1703511"/>
            <a:ext cx="27336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de flecha hacia arriba"/>
          <p:cNvSpPr/>
          <p:nvPr/>
        </p:nvSpPr>
        <p:spPr>
          <a:xfrm rot="20997218">
            <a:off x="3496813" y="3200849"/>
            <a:ext cx="1656184" cy="828093"/>
          </a:xfrm>
          <a:prstGeom prst="upArrowCallou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Sistemas Operativos</a:t>
            </a:r>
            <a:endParaRPr lang="es-CO" b="1" dirty="0"/>
          </a:p>
        </p:txBody>
      </p:sp>
      <p:sp>
        <p:nvSpPr>
          <p:cNvPr id="7" name="6 Llamada de flecha hacia arriba"/>
          <p:cNvSpPr/>
          <p:nvPr/>
        </p:nvSpPr>
        <p:spPr>
          <a:xfrm rot="20512990">
            <a:off x="1614466" y="5267601"/>
            <a:ext cx="1313553" cy="648072"/>
          </a:xfrm>
          <a:prstGeom prst="upArrowCallou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Ofimáticas</a:t>
            </a:r>
            <a:endParaRPr lang="es-CO" b="1" dirty="0"/>
          </a:p>
        </p:txBody>
      </p:sp>
      <p:sp>
        <p:nvSpPr>
          <p:cNvPr id="8" name="7 Llamada de flecha a la derecha"/>
          <p:cNvSpPr/>
          <p:nvPr/>
        </p:nvSpPr>
        <p:spPr>
          <a:xfrm>
            <a:off x="4296438" y="4911833"/>
            <a:ext cx="2152114" cy="648072"/>
          </a:xfrm>
          <a:prstGeom prst="rightArrowCallout">
            <a:avLst>
              <a:gd name="adj1" fmla="val 30533"/>
              <a:gd name="adj2" fmla="val 25000"/>
              <a:gd name="adj3" fmla="val 25000"/>
              <a:gd name="adj4" fmla="val 64977"/>
            </a:avLst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Aplicaciones</a:t>
            </a:r>
            <a:endParaRPr lang="es-CO" b="1" dirty="0"/>
          </a:p>
        </p:txBody>
      </p:sp>
      <p:sp>
        <p:nvSpPr>
          <p:cNvPr id="9" name="8 Llamada de flecha hacia arriba"/>
          <p:cNvSpPr/>
          <p:nvPr/>
        </p:nvSpPr>
        <p:spPr>
          <a:xfrm>
            <a:off x="6516216" y="3362390"/>
            <a:ext cx="1584176" cy="552155"/>
          </a:xfrm>
          <a:prstGeom prst="upArrowCallou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controladores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6600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683568" y="1340769"/>
            <a:ext cx="2160240" cy="720080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Mantenimiento preventivo</a:t>
            </a:r>
            <a:endParaRPr lang="es-CO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255">
            <a:off x="4289614" y="1808894"/>
            <a:ext cx="4528961" cy="339672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0228">
            <a:off x="419678" y="2437182"/>
            <a:ext cx="4410052" cy="330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251520" y="1628800"/>
            <a:ext cx="2304256" cy="864096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Diagnóstico y solución de fallas</a:t>
            </a:r>
            <a:endParaRPr lang="es-CO" sz="2000" b="1" dirty="0"/>
          </a:p>
        </p:txBody>
      </p:sp>
      <p:sp>
        <p:nvSpPr>
          <p:cNvPr id="2" name="AutoShape 2" descr="data:image/jpg;base64,/9j/4AAQSkZJRgABAQAAAQABAAD/2wCEAAkGBhQSERUUExQWFRUWFxwYGBgXFxgWGBgYGBocHBwfGyAdHSgfGR8jHB0dHy8gIycpLCwsGB4xNTAqNSYrLCkBCQoKDgwOGA8PGikcHyQsLCwpKSwsLCkqKSkpLCksKSwpLCwsKSwpKSkpLCwsKSwpKSksKSwsKSwpLCksLCksKf/AABEIANAA8gMBIgACEQEDEQH/xAAcAAACAwEBAQEAAAAAAAAAAAAABQQGBwMCAQj/xABNEAACAQMCAwQHAwgGBwgDAQABAgMABBEFEgYhMRNBUWEHFCIycYGRI0KhM1JicoKSorEVQ1NzwfAkY7KzwtHxFjR0g5Oj0uEXRdMI/8QAGQEBAAMBAQAAAAAAAAAAAAAAAAECAwQF/8QAJxEAAgICAgEEAgIDAAAAAAAAAAECEQMhEjFBEyJRYQTwFHEysdH/2gAMAwEAAhEDEQA/ANxooooAooooAr5mqdxR6T7e1k9XiV7q67oIeZB/TbmE/Ejwquy32rXfOS4jsU7o4FEsmP0pG5A/q0BqZcUbqwbiaa7tNxhvbyV44+0kMhWdQCx2gqV9gYV2LZ6KBj2qff8AZcQ27XOpX1zPhdzBJXiiGeioiEFiScDpnI5Cqyko9l4wcujUdQ1aKCNpJpEjRRlmZgAP8+FVgcU3d0QLOFIYj0muyQWHcUhUhsd43spPhWcRcK2sZD3cUsk02Gg0+OSWRkUe7vy2d35zMQq8wOlObPgS7lVy93NZo49m3hmkn2ebPI5yfEJgedV9RFvSl4LhqMRiGbzVjF5J6vbKfhuDOf3qjaPxLZK+1b2a63chvXtAD/eLEoHzbFVOG3Oke3NZxTRjrd26FpV85UkLMPirYrQdA4viuY1kjdZIzy3JywfBh1B8jg1dNNWjNxadMfwNy90qPPB/kTXWvMbggEHINeqkgKKKKAKKKKAKK+ZrjJfIOrqPmKA70VwF6n5wr2twp6MPqKA6UV8zX2gCiiigCiiigCiiigCiiigCiiigCsu4t43nvJ3sNNYoEOLm7HMR+KREHm/UZ65BxjBYMvS9xa9rbJb2+fWrxuyjweaqcBm+PMKPAtnuqHw9oaWlukMYGFHtHvZz7zHxyfwAHdQHnh/huGzj2Qrgn33PN3Pix7/h0FNKKKASQxA3l0j8xLDCQp6FB2qOPqef6wqs61d3nrNlYpEXMWTDI3OORk5RyyePYx5Yr3sM8wRVw1fSjLseN+zmiJKPjI5+8rj7yNgZGR0BHSl2p6rEI8X0TQ7TneN7xhh0aOWMZQ+GQjd1Q1ZZOiy8P8OR2oYgmSaTnNO/OSVvM9y+CjkPxphcXyRlA7qpkbagJ5s3go6k4qi6XHeXbr6vc3UNovWWZUMkvlEHj37fF3J8MGrVpfDEULmXLyzEYM0zdpJg9QpPJF8lArjkqe2d0Ha0hsRmsu4p0GTSJ/6QsV/0diPWbce6FJ95R3D/AGTjuJA1KvE0IdSrAMrAhgeYIIwQfIjlUQm4stOCkj5w9qyuqOhzHKoZT5MMg+XgasdZbwGOwW4siedpMyp4mGT7SI/QkfKtOt5dyhvEV2p2ec9HSiivMjgAkkAAZJPIADxqSD1SHjXiuPTrOS4fmR7KJnBeRvdUfzPgATULhfjX1+5mWCM+rQgDtmyO1kbmNg/NC88nmQynAB51nilvX9bhtusNgvby+BmfHZqfgNp+G6obpWDzb8JT3sayaldXBaQbmt4n7GGPPMLhRliBjJJ6g9etH/4g03+yf/1pP/lT7X+JIrRUMm9mdtqJGpeRu9iFHMhRzJ/xIqMOOLb/AF48za3IH+7rmcpPZOiDH6L7NPyfrEZ8UuZVPLp3mvX/AGGkT8jqN6nk7pOO7udfLxqTP6QrFFLNcKuFLbWV0Y4HQBlBJPcKbaRqa3EKSp0dVbbuViu4ZwSpIyKcponRXxp2rRfk7q2nH+theFvrESPw+VfDxnqkH5bT3dR963mSb+AjdVtoqVlYoqVv6cbQHbOJYG71mhdCP3d1WrSeO7W5/JSxyeSOrH6cmH0rneWUcq7ZUSRfB1Dj6EGqdrPodsJzuRXt37jC2Bnx2sCB8sVdZV5Io0+O+RujDPgeR/GpFYXqmlajo8Dzx3yXEEeMx3CtnmQAF5nnz6BhVg0H0nFVQ3kMlmXAKs2Xt23cx7X3Dg9Gx8a0UkyDVKKXWesq4GcDIyCDlSPEGmNWAUUUUAUUUGgMs4rte14giL9ILLegyPeeRlJx5Z/AU6qrcSa9LeanvsIUYWQeGSV3KrMW5tEuAfdYZDeIzyBGbDp87PEjOhjdlBZCQSh7xkdaAkUUUv1/V1tbaWdhkRqTjxPRR82IFAe9S1uC3x280ceem9gCfgOppHxDrsNxaPFbSJNJcfYIqMGO5+RJHUBVyxJwOVKre0gso0vL+I3d7OvakNt2QJywDv8AZQDcq9CSThRyrtPrsM6JcW9q9pfKd0IMW0T4zuhDKMPvTd7LAHOMVm5/BqsfyafDHtUDrgAZ8cDFe68xtkA4xkZx4Z7q9VxnoIKTajxKqSGGJHuJwATHHjCZ6GRzhIwfM58Aac0sd7eyjZmZIULs7M7Y3O5ySSebHuxzOAAOgqURIquiTzHWbkSpEha1iLiN2faQ2F5lRk4JzgAdOtalpn5Jfn/M1mfBt4t3d315GSY3kjhjJBGVhTmeYzzZs1qUEe1QPAAV2x6R5s+2dKr/AB3bPJZOiq7K7RrIIwS5hMi9qFA5tmPcMDngnr0qwUVYo1aoq3C4FrYPNMhiyZrh1YBWVSzMoIycERBRjuwB3VVPRnAfVZb2bAkvJXuHJ+7GCdo+AG5vg1MPTbqjJYJbRflLyZIB47Sct/wr+1UfiW1xDbabEcCbEb46i2hUGU/FgFT9s1nk3oJcUfeHY3uGe/YYeUbLZXziO3B9kkDmDL75PgVHQU+1DURChdt5xyCorO7E9AqjmSf+pA517hTGVChUUKEwe7GMYx7OMADyxS3V+JVgkjhEU800oJRIo87gvX2iQgx35PLIOOdZdnM7kxDqQMrJcamywW6ODDalu0Z5PutLtz2jjuiUEDv78sJNH06WcRiGMTbO0JjVoXRTjG9o9rITnkrYJweXI0qmXULm5HaQpp0YGGm3JNdGMkZ7IjIQcxucDC9Sx24phwLpMSCe5iQolw47PcSzNDGCqu5Y5LSHdISe5lq7Wi8otK3omroTo22C9njYAHs5HW5UKTgHbKC4XkRyYdDSXhLVb6K2Be3W5XtJSxilxOH7V94KSey2GyMKw5Y5VEm1SSLZrMjN2Esvq4i2522ZJ2S+IYyAvjvDYq46XZ7HlZGBimImXB6OwG8juKvhXz4s3jUNV2S5Sj2e9J4kguCURiJV96KRTHMvxRsHHmMjzppSvVtChuVCypkg5RwSroe4o49pD8PxqDwLdzS2xeWQyqZXELMqh2hRtiM+0AMzEE5x3is3HyjWE+Qt40iW6urezYbo0zdTDxC5SJT5Fixx3ha7a9erDbTSOAVWNiVIBDcuQI6EE4HzqBw5P6xLd3fdNNsjP+pg9hcfFtxpJ6VLh2t1t41Zy+ZZAvUQxYJP7xH7tYS92RR+DTwWT0QaaV063DZzKzSY8FZuWPAbVBx51qdUXgjiC3lgiktucSqE2/ej2gDaR3EDHkeo61eI5AwBByDXpFD1RRRQBSPjTWvVbG4lDBXWGQx5IBLhGIx4nln5GnlZ36X9NJS3uW3G3tnf1hUOH7OZOzLDx25OR3hj50Bw4a04QWkMQ+7GuT4sRlj82JNMq4WBQxR9n+T2Ls6+5tG3rz6Y613oAqt+kO236fLzA2bZCD0YRsGK/Pu88DvqxSyBVLMQqgZJJAAHiSeQqjxTJrd6YAWNlbDfIRle3kJwo8QvXHecMeWQRDdK2TFNukSOKuKbW/NgkEquGuO0eP7y7IyRvXqMMfDBxyqTwzpkt9JBdOBHbRsZI13BpJZFJVS2OSqp3cs5JFQ+OrKOHUdKWNEjUdooCqFHLaAOVWb0ZSk6ZAD1TtEP7Erj/lXJKqtHbG26ZaBX2iisjcR8U689uiJCna3M7dnBHnALYyWbwRB7RPw6ZzVFm0XUraGS9vYLeWePmslxMZtpJwqwwxjYrFioHTmau/EGmTesW13bhZJbbtB2TtsWRJVAYBuexxjkcY8apmoaLqt3qgvHt0WNNvZwzXClF2jl+TznD5fp1xXTj4qOzky83LRbPRnwtPbwiO4lD/fwqhSjMSzAt1dix6n83lWhouBjwrOBxJfWYVrqO3ELOqNJbu5MZdtqllkXLLkgEg8s5x3VeNNvmYlW54Gc/Ot00+jmaa7GNFFfDUkGYcS/6VxDbxHmllbmcjuEshwvz9w/KpWmfa6ldy9VgSO1T447WX8WQfsionA/297qV51Etz2CH9CAbeXxyv0qDos0klqqxMY5L+5uZTIObRxB23MM/e2BFXPQuD3YrFrlKjPK6jsvCODzBBHMcsEZBwfmDyI8qianp7SbHjlMMsTFo5AA2NwwwZTyZWHIjl0BBBFLdFvo7bS4ZXO2NLZHY9eqAn9Ysx+ZbzqBo3El/dRBks1iLEnfcMyIFJ9nCDMkh24yfYGelVowV9o7jhCSUgXVwJIlz9lDCsCOGbcwkO5nZS3MoGCmrI0QKlegIxy7hjHL5VRE12/dp29Ytktocq0wt25snv8AZqZDuCn2dzHmcgA10tOJ7+G3e4uI4TCnt+1mG4aLxKrujV/BSeeQDitvRyNWbPHkl7ns7afqi20CwT2s7OsUUMsZtHuIJxCVUNGy5XGwEhTjDNz5ipXCKzpJKvZrFa7yY7dmzPbKwDKGxlQrncRHklMju5BvpXEMc5KYeKUDJimUxyAeODyZe7cpIplnn5Vk5eCs8jkqYj4nvPV7GTsRtYr2UKgf1kh7NAB5Fs/KvmvyjT9LcR8jFCIovNyBGnz3HNc9W+21C0g6rCGu5P2Ps4f42Zv2K4cZSdrc2dqOgc3Ug/Qh5R5+MrD92qN1/s0xLVnrRdOFvbxQj+rRVPmQPaPzbJpZon2t7dz9yFbaM/3Y3yY/8xh+7Tu7ulijaRjhUUsT5KMn+VLOEbQx2cW733Blfx3ykuc/vY+VcKem/k3K3qsB0m9S9hBFrMwS5jXopY+8B3eI8CCOjYrYNFvRkDIKuMqRzByMgjyIqqahYpNE8UgyjqVYeR/xHUeYFLPRtfOkUlnKT2tm+zP50Tc4mHljI+AFd342XmqfaKtGsZopeusrgZznv5UV1FRjXK5tlkRkdQysCrKwBBB5EEHqCK60UBQH9G88Ps2V8Y4h7sU8QnCDwR9yvtHQAk4FfIvRdL7bvqd12j8iYxGkYHcFQhtuPEHNaBRQGS6n6DyQrJevKVJLLdhpYySc7gFZcEee7NHofs8WckxILT3DtuA27lTCLgdw5Ngd2TV54+1YW+m3cmcFYHx+s42L/ERSXgjTuw0+1j7xEpP6zjefxY1jmftOjArlZWvSxFsawuO6K5CsfASAf/GmHo4fat3D/Z3TEfqyqrj8c01420b1qwniAyxQsnk6e0uPmMfOqdwDrGb0E9L20Rx/ewEhh+6x+lYLcToepGmE1RNQ9JLSMyWEayKpKmeUkRZH5ir7UmPHIFWniexkms7iKIgSSRMiknHNhjr3Z6Z86x/1e6tjb2skPqoKkly8blljxv2gZAyT1PifCr4op9lM05R6Lhwnrk7agVvLhiXj+wRQIoWOSXG3mWkA2lcnON1XXV9ahtYzJcSLEg72OM+Sjqx8gDWR2upwXjSRAbhGw59x/SQjmMEdRTr0W6HFPE11Kpmm7d1SSUtIQq7cbdxIzzPtda0liTZjHM4qh/Ywz6tLHI0TQ2UTiREkG2S4deaO4+5Gp5herHHy0izsxGOXMnqfGuyLgAV6rVJJUjKUnJ2wqDrl/wBhbTTf2UTyfuKW/wAKnVUfSzd9no94fGPZ++yp/jUlSvejy37DR4mbkWjedifF9zZP7OK6cM6FFLplmk0YcCBCM5BG5QT0IODnmOhHXNNvUNlh2S9Vtig+Ii2/zrzwz/3K1/8ADw/7pa5k+2ZZukRtUs+1ntoNuIY8zuAMITFtWFOmPfbft8IhTwHnmvleY0xnJJ5k88cgT05Ach08fOhgUnS4Lmyi9XNnJcBWfZJE0RVw7lxvDsCje1zyCOVT7XQZ7mRJb3akaMHS2Rtw3jmrTN0cg8wo9nPjUpNFvEASO9GxeQ7W3EsuPN+0AYgcsle7nmnMcLDZmQnauG5KA5IHtEAcjyJwpA9o8umN5Z5uPG9G8s0nHjZF1rR1uI8ElJFO6KVffifuZT/MdGGQagcKcQy3XarJF2bQMInIOQ0yg9qFH5oO0g5+/wCVPXlC4yQMkAZOMk9APEnwpTbWqafZyEEsI1lmd2xudzukZjjlknl8hWBiuqI/Co7W4vbnqGm9Xj/u7YbTj4yM5+VLNMk7e9vLnqocW0f6sA9sj9aQsflTDSG9Q0dXb3orYzNnvkYGQ/V2xUbhrTzBawxn3ggLnxdvac/vE1jmlSZ2xVEHjQGSGO2BwbmVIj+oDvkP7q/jVgAx06VV9TuXOoKY4jMLaAsVDqrb5zjI3ciQiHlke91p5perx3CFkyCp2ujDa6N+a6nmp/n3Zrnkvav3ssTDSzhG33XN9P8AnSrAp/RgQA4/bY/Sp9zcCNGduSopY/BRk/gK6+jqyItbfd70gM7/AK0pMp/2gPlXR+IttkSLxHAAAMDkMdKK60V3lD7RRRQBUXU9Rjt4nmlYLHGpZmPcB/npUqs81K//AKUujEozZWsgMh+7c3C9EHjHGebdxYAdKArUHA51Zpr3UBJGZyvYRo+1ooVB2bgQQWIwcEeJ5Z5PYdN1O1wIZUv4+nZzYhmA/RkHstj9Id3KrXTLTbfA3HqenwqGk+yyk49FFPpAihYLexT2T55dshMZP6MiZVh58qzliYLqaKAhpLWb1u0wQRJDIA7IMdQUbu65rYePOHJ7pYxDtYBZVZHkeJN0qhUkO0Hf2ftHaeu49+KyTh30dXNxElwsypNEvZWoHMP2UjLmQnJUN7S4HQYzy5Vn6aXRp6rfZpUXHNkYI52uIkSQZAZxuB55BX3sjBB5dR8KrOrXv9NjsLS2DRgn/S7iPCJ3HsVPN2I8cAY5joRRrrTdzzbbcdoeV3aMAs0bj78JPPqcjGQfPNWbhH0l9kFiuHMsachMARNEB0E8fNuXTeuR0zVYQjZfJOTQ0n9BMsaAWl3sLqEmMq7iQOhTaPZOOW3w+9WjcM8IQ2UMcMWSsY5bsZLHmWOO8k5/6UaPxNHMgdXWRD0dCGHzx3/jTqOUMMgg/CtzmPdFFfM0B9qiemZs6cI+f2tzBHgY55kDf8NXoGk3FnC6X8HYu7x4dJFdMblZDkEZBFARrmBXV0PNWBU93snIPw5VX7LTLu0jSKIxXMUahVV8wShVGANw3RuQO8qua9y8BagD9nq8nwlt4nH8xUV9K1yDmJLK7XwZWgc/DACj61z+nJBpS7JTcXRRkC5SW1PjMn2fylQtH9WFN7edHUOjKynmGUhlPzHI1QbH0zR5K3NrNFglWMZWdMqSD0wcZB6Zplp39E3bbrWVYpTzPYSNayfNPZDfNTUGTwrwy4V8Kj6UlOj3sf5K8WUfm3MIJ/fiKH5lTXn+k76P8pZLIPzre4Rv4ZQh/GhR45IeOPLPPy+vPwpBxv7dukA63M8UH7LPuf8AgVvrXo8ZRr+Wgu4cdS9tIy/vRhxUAaxHe6jaCBu0jgWWaRgrAI7IY41bIGCcscVJEYu1aJfHbb44LYdLi4UMP9VFmZ/wRV/aqTS+/k7XUyPu21uB/wCZcNuP/tov71eOJb8w2srr72whPN39lB+8RXHl3JROxCHRYrl2nu4HiInmbEcqEBo4j2aESKcjkD90jnTbTZop5i+1ormIbJUyN20+6GxylT7yt9McxUS04JWBF9Wmkt5FVQxU745GAAJeNvZJJ55GDzqfpkTPIWnhCzxAoJUzskRueV55xkc0bO0/HNJtO2v3/oI/GbFoFt1PtXUqQDyVzlz8kB+taJoVuBkgYCgKB4D/AKYrPoI+31ZO9bOEufKWf2Vz8IwT860/TIdsY8+f1/8Aquz8ePGH9lWS6KKK6CAooqo8fcYtaqlvbASXtx7MKcsKO+R/BV68+uD3A0BC4y4qeS4Gm2TYmcZuJhzFtCep/vGBAUd2R4jDHTNNjt4khiXaiLtUdfqe8k8ye8k0s4S4VWyjbLGWeVt88ze9JIeZ/ZBJwPMnqasVtblzj6mgPVpalz5D/OKb7gMD6UJGAMDoKqPpGu2txZ3S42wXadpkD8nMrQsflvH+RQEXWNafTdSV5WZrK92pkkkQXKjAxnkqSKB8wTy51WfR7rko7GCQR4e3NzGyAhgO2IZXBON2WB5eYrTNd0OK+tngmXckgx5qe5lPcwPMGsj4T0x7DU/VLtvaS3MVo2MLNGZTIxznkw5Db5HyyBfuIeBodSjWRi0NymRHcR8nXHcem9fI+eCM1muv8EXsR/0qyF6B0uLQ7ZcfpKMNn8PjW26TOCm0ciOv/Op2Kq4pllJo/MNppawOWgl1Gzfv328h/e2gZHxp3bekW6i5euRy4+89nMp/g25r9B4oxTi/kcl8GAL6Ur+Q7fWgmf7GzlkY/DtOlc7LiGW4lIj1W69YHRJVCoT3gxEbT8OtaPx/x9JBKljYqJb2Xnz5pCh++/njng8gBk9wNa1H0aW5ButRurieRVBkk3EAY/NVULKoJ6DpjNUm68mmNX4G/CvGjNJ2FwBDcgZAH5KdR96PPXzQ8x9cd9Z1m9vZ5IrG4W1jtwFlkMYlLzONxRc9AiYJPi+O6qtqXo+aWFDp1xHLDndH2sjMYmH3oZkyw5j3Tkfyr7Hpeq2OnzZntE29pM8v2jSszEsx3MNm4+6CV8O+o52vsiWNp6Jd1wLqkhzJq7tnuCyRj/23XwpbN6M7wcybe483mulY/vFh1586gQa9JDbPdpJdLNbsnaR3ExlWVX2NgqfZG5WyCoUithjfIB8QD9Rmoyco9mUZKRhVzwLfQdIJtoJ9zs7pfHqrK/zxmkVzF7WyVELj7rZhkH7MoU/Qmv0lI4AJJAA5kkgADzJ6Usnezu/s2NvcY5bS0UpB8hkkfKstPdFjEtN4murQgRXMsQ7o7gF4z8N/T9k1dtK9MW0AXtuVHfLAd6fEofaUfM07vvRXZOpEYkgz3RuSh+KPuQ/QVR9a9DN0gPYSrNF3xjEUmP0d2Uz8CoPhVlT8g1fReIre6XdbzJJjqFPtL+spwy/MCmWM/E1+eLDhdIZ1Hb3NpcL0V1ET/sHOGHwJq8xcXahbqQdl4uCATiKcHHI5HsPg+QJqrpOrA14al7U3Nx/b3MjKf9XGREn4IfrXHiGZWuLSBmUAyGZskDIhHsjn4yMv7tVHTuMLq1ht7cWQA9mIPJKAGkbvJHJMsScsfnyqyaf6P5NTuXfU4hCEjVIUjlDAnczMcgnxA54/CqrDKU3LwLLSrZ6c/hzrxdTiNGd+SopZj4BRk/hUUegOxGNkt1GR3pKOXjjKV9T0FW2727q8kTllGlG1h3hsLkg9O6n8T7HI5+jKxZ4DcSDEl5KZj4iPpGPgEGR+tWnAVHs9OjiULGgUKAoA6BQMADyxUmu5aKhRRRQC3iPXo7K2kuJjhI1yfEnoqjzYkAfGs94B0qWVpNTu+dxdDKL3QwdUVfDIwfgB3k1H9Jl0b/VbPSxkxIe3uAOhABIB/ZB+cg8KvYFAfQKdWtvsXHf3/GoGnRZbPh/OmtAFJ+MNH9bsbiDvkiYL5PjKH5MAflTiigK9wNrXrNnDJ3vGrHybGHHycMK+cb8IJqFvsJ2TId8Eo96KQcwQeuDgAjw8wKRcL5tby9tegSb1iIdMw3OWIHksgdfnV9jcEAjvoDNOHeOFVSt48dvdQN2cySOqAsPvLkjKuOYx/wAqvVlxJBMoeORXU/eQhxn4rkVmXpx4FN3LayW6D1h96Nz27kjjMgz5jBGf0gPDGUejnitrK8TLEQyMElUn2cHkG8MqTnPhkd9AfrVJARkHINKuKeJobC2e4mOFXkB3ux91V8Sfw5noKqSekuKKOVoIp7tI1ZmeFMQrsGWzK5CdPzd3d1pdpcD6vPHqF0pW3TnaWxw3xlk7iSR7I8AO7rWUlFWy0YuTpEvgPRGVHvLhT63dsZJS3VFJ9iMeAC45fAdwqy3c4RGdmVAqklnOFXl1bmOQ7+YrtSSHi61luTaxv2sntb9is6JtHMO2Ng8Op58q423J2egkoqilXnrltJHdQXVmYJnSOeSGL2N0jbVd4xIVJBON6sGw3POBSmUXdxcul3PDJLA7D1efdHCuMFJURDidSOftfPINMvSTp1pbXVnI2Y4pZCZ4oBgzdlhkbYMKcMdpPI+15UwvOJkviGGiz3OAQrzxRoPkXDcs+ddEWlTqzhzXuKdCCPRhd7LGBzPmYTX1z1XrkgkcizcgFBONvxxsDx5UgErywCMZXwxkEcvMHpVS0/UL9FCRaVDCg6L61EoB+CIRU1dU1LPOxgx5Xg//AJVXI3JmcI8UJuM+Abi5jQJdyy7GLGKZowj8uWCsW3I/SUjn3d9Tn4EvWGzsJMjplLIqD1yHVlI+I51og4hvR7+mOev5O5gfp5HaTmvJ432flrK+i8/V+0X6xs3Lrz8qr7ixz4VtdShiiS6ME2Dhm3ydsq5722lZSB+r8T1q1VW7b0i2DnBuVjbwlV4T/GoFPrW7SVd0brIvijBx9VJFVd/AOOqaRDcxmOeNZE8GGceY71PmMGsq0LhOOSW8iM1zG9vcsi7Jjjs/uZDA5OM8/IVsNUC3i2azfgdGit3I/S24z/nxqsm1Fkiy64KuNpCXKSqRgpcRAgjwLIQfwqRwtq15aSpbXiZhdgkMwftNjn3UZj7W04IBYZHTJFWoH8PwpDxkSIYSPeF3blR4ntRgVnhzS5JBo07SrsuCDzI7/EVPpPoo9tvh/jTivSKBRRRQBRRRQGRcExdvquq3h/tvV0P6KHBx8lT61fap/oti/wBCeTlmW5nkOP7wr/w1cKAaaWnsE+JqZUewH2a/576kUAUUV5dwASSABzJPIAUBTfSDA8Bj1CJdxtgyzpyBe1fBfH6SFQ4H61KbX01aej7A0rrjPaJCzID4fnZ+C1nnpA45fVJ2jjYrZRNhVHLtmH328V8B4HxJpAq4GByFAbFrGtWGtxiC2u1jnOU9rfG4jkKiYKrAb2ZFK459fOuvDnors+0nkntE5SmOFGX2FhiACtj75c5cs2c5FYffwcu0UlZI/aRhyYFeY51+m+DdaN3Y29wfekiVm/Xxhv4gaAj8Zaan9F3cSIFUW0oVVUADCEjAHmO6knAcgbTbMg5+wQfMDafoQRV6mjDKVPMEEH4Hkaw7Qtda20h7ZD/pK3MtlEvf2jPyPwUMTnyFZZY2kbYZcW7JOgcL3N88szX9xHbXE8u2GNjkx9oyj2icKCo7l6Yp1b+iK7tjsstUkhtyT9m8SyFc9cHIBPnhatvCekLDHHGvuwxqg88DGfwJ+dWStKXRlyd2ZJwhoHYatqCySvcyRpBtmlwXAlVmYD80ZA6dwq+GqzaezruoD86C2fn+iCvLy51Zq5sn+RKF+s69DaqrTPt3naoCs7McZIVVBJwOdK19IVnnBeUfrW84H+7pVx1b3Ml1AYrWSaOON/aQxj25Cox7TDoqfx+VI5Eul96xuxyz7KI/+y5rN2ulYLvBx1YP0uoh5O3Zn+MCnUE6uNyMrDxUhh9RyrIrjWI15TpLF3fbwyIPmWXH415t9Pt2+0gIQ/2lu5jP1jI/Go5V2miTX54FcYdVceDAMPxpHd8B2TnIgWJ/z4CYHB+MZH4g1x4AuZXt5O1leXbO6I8mC21VTkSAM4bdzPOrNVra6IKumg31v/3e87df7O8Xf9JY8OPmCKq1rqsv9I6jJNEIpI7aMlA4kX7NGIIYAZBGD5Z51qNZq8Bln1hlJyx7BenWO32nH7TUk7i7BA4WseyubPmS81g1xMe+R5ZdwLeJAO3n0xT/AIiXfJZR/n3kZPwiDSH6bRSvR7jdNpcmc9pppjz1O6Jk3c/rTn8pqkC/2MEsx8jIViX8N9RV5kPBoGiLyY/AU0qFpKYjHmSam13FQooooAooooDMfRZIDpy47pZge7+tY/yIq3VR/RYOzjvYCecF7KuD1AOMfXBq8UA4sfya/wCe+pFRdOP2Y+f86lUAVmfpw4rMFqtpCftrrKnHVYR758t3u/DdWj3NwsaM7sFVQWZjyAUDJJ8gK/M3EGvG/vJro52udsQP3YU5L8M82PmTQCxVWKP9FR/Kvts5KAnqRnHhnmB9KiarMdjr4pkeeD7X+FT06CgBhmtp9Bd9v0pIz1hlkjP728fg9YvSV+Irq1klS3uJoVdtxEcjICSOpAPXFAfr+5ukjUtIyoo6sxCgfM8qwG9sEl16Y2MqSNIRNFKsuYoZDgzFgAe1YhWAQdQ/PpyqPAsX9I6jFHeNJOpDkiSRzkqjMOecgZA6Vtun8RWdsEgK+psSFELRlOZOBhlBRwTyDhjnv51nOdaRrjx8ts96dxh2LBbtfVZeh357CTzjl90g+DEMOnxulvqqNgHkT49PrVT120ud2+ApKu3bJbS42SDJOUbHsPzx7WVPLOMZpJwlq0Xby28WVi2iWKNgQ0XtGOaIg+72cgGF5gB+XLFIT5DJj49DDUPY4iPhNp48Oscx5ePTB+tWaqRx1rCW2oaZdSttj2XEMjHJx7IIzgZ6nPfUiP0r6cc/bsAPvGGbb9dlZ5Yu9FEW+ik2n8Y2U/KK6hY/m7wrfutg/hTmsaaJA+FINU4GtJzuMQjk/tYfsZPqvJv2gaf0UTIFnDuhi0gWEO0mGdi7ABmLsWJOOXfj5UzoooSeZJAoLNyAGT8BzP4VQOBAWte2YYNxLLOR/eOcfwgU69I+oGOwkRD9pOVt4x3lpjtOP2Nxr7Y2gijSNfdRVUfBQB/hWeV1H+wijWC9ktuh62OovAf7i7B2H4EnHzq1cL5kvr6X7qdlbqfNFZ3/AInApDxHYH1qRF5C+tiq/wDirX7WE/EgBR8as/oyZTYwyEgtK7yykf2jyMWz8MAfKurEuVT+irNGto9qKPAV1oFFdBAUUUUAUUUUBl2mAW+vahB0FxHHcoPEgbX+eST8jVxqmekjNtrGmXY5LIWtZD5MfZz++T+zVzoBlpb+yR4H+dTSapl7xaYZfVreI3N067hGpCqi9N8rnkifUnuFJeLjfW9pJc32omIAYSCyRY90jclQSOGdufkOQJ7qAV+m3jAsy6bCfeAe5YdydVT9rkx8tviazYDFcoA5LPK7SSyHc7sSzE+ZPXFdaAjalbh42BHMAkfECvdk+6ND4qP5V1YZGKi6Q2YU8hj6E0BLqv8AEcOHVvEY+Y/+jVgpfrlvuiJ715/Lv/z5UAs4ZvWhuopU37kbcuwBmyAe48iPEd4zWoap6Sbi6tXgk08guuNyzhQrAgqwBUkEMARknpVc0LSo4kDJ7RYA7j1IPP5DyppXn5PyFy0jSLaQ6sfS5crGfWLEu4HvROAGYDqRg7cnny8ele7K/gfT57pbhPXY2luztyjRySBQYtjgM0bBVQ5GGPMc8UhqJf2asA+AHT2lYgHBX2hnPVcjmDyqIZ1e1Rbm/OzQ/SKrHTxOoybeSG4I/VYA/g1XSJwygr7rAEeBB5j8KUWq+v2W3GBdWxBHPAMkefwY/hUP0dar22mwFuTRr2L57mh9k5/ZCn5115VqzJDi+0O3mGJYIpP140b8SM0p/wCwsKf92luLQ+EMrbP/AE33J+AqPqHpGgViluj3TDkTFgRKfAyN7J/Z3Uqk41vm92O2iH6RlmYfQotYXx7ZYdGw1SL8nc29yvhPC0T/AL0RwfiV+VDaxqSe9p8UnnFdqPoJEB/GkacX6gvX1WTyKSx/IEO34immn+kNMhbqM2xJAD7hJASfFwAU/bAHnUqSfwQezxTfD/8AUzfK4gNfRxDqLe7pm3zlu4lA5+CqSatQNKeKtc9UtnlA3PySJfz5XO1F+vM+QNTf0CgX11f319txax+otnGZZYzNIvQnkWdB4YAPjmnaf0gvUWb+QM8f4kN/KpXD+k+rwhGbfISXlfveVzl2Pz5fACmNcuTLbpJUTRQeOddmSOLdask6SiaFkkSVAYMu55YbAXOQVHI+VWLgmQR3N1Ah+xl2XsHP+ruB7QHwYAV60qy9duLiUgNGiPaQ56FmGJnHzxHnwU1W/R7qWTprN7xjurMnxERSaMfIHFd+KPGKKs3Wwk3RqfLH05VIpdor+wR4H+dMa2ICiiigCiiigM99OdpnSmlHvQTRSjyO/Z/x0/gm3qrDowDfJhn/ABqP6UNBnvdNlt7cKZJCnJm2jCurnB6Z9kdarukQa0IY4vVLWMoip2kk5YewoXO1MnnjOM0A3thb6cs1xK+AztLNI+NzE5wvntHsKg8PEnOQ8W8XS6nOJXykKZ7CL80H77+Lkfu9BUT0i2GopdqNSYtFuPZuoxbn9UDkpPQhva8eXOoYNAFFFRrjUETlnLdyrzJPhQHu7uQiFj3fie6o2h/kR8T/ADrQuFfRw/YS3t5H7SRO8ULdI9qEhn8X5cl7u/nyGfaIPsV+f86AnV8dAQQeh5V9risrOSsS7z3t0Rfie8+QqG0tsE3hyf7Mxk84mK/s9VP0/lXS74hgjOC+4+C+0fw5fjUa04YUEtMxkY9R7q/Tqcf5FNYLKNPcRV+AArzJvHyb2y6sXJrzN7lvKw8SAo/GiGWR5ALuKVbb76wbHdh4E7gQp7yvOm9FVjkUXaiKNT4U44s5AEgZdwAURtmORQBgAI3cAO7NcX9GVlN2yrNdRpPIZJIUm2RlmOT7O0jHlnuHgKy24tEkGHUN4Z6j4HqPlVg4L4qmiuY7SZzLFLuELscyIyjO1j98HoCeYOOdd2LPHJrplWqLqvoghUbUu7tFAwBuiIH1iqHc+iKTOY9RlHk8MLj8AtXzSrkspzzwevlU6tuEfgizKG9E1+Dy1CIjztQP5NUc+izUyCGubRgRghonx/KtfoqPTj8CzLOGODtYsozEr2Mke7Kq73P2Y71QhM7e/BzjnjrXvVuE9WupoHdbGNYHZwvaTOrORtViNgOVGSOY61qFFTwQKCnA18/5S+jj8obUH8ZHb64runoxU/lb69k+EqxL9I0H86sfE3EUVjbSXM2dkY6DqxJwqjzJIFZnrtlqN7bvcXBbaVzHp8DFFwcY7Z19uUgHcUXrjAKnlVeEI+ESWteJ9K09UtUkQtGNqxwq88nz7MMdxPUtjmayjQbSe1gsZ3WPsVvWYRbiLgG5HZqX7hgKCF6nqeR5OdEurqxKM69hEcqtt2UMUlw5GFWGNAZB7RGZJHOB1z3sNZsXWEWzEPf39wk0uzmI1jdGLA90cSIEBPUk460ct0DTNFf2mXuxn6cqb0r0eA5LnkD0+tNK0ICiiigCiiigCiiigI9/p8c0bRyosiMMMrgMpHmDWbav6AbRyWtpprYn7qntE+QY7v4q1GigMWH/APnQlvb1ByngIuf4yEfhV14T9E1jYEOkZklH9bKdzD9UclX5DPnV0ooBNxjCx067VFJY20yqqgkljGwAAHPOfCvzbpWhXXYErazYiUs7OvZIoGSSWfA6c+Wa/VdUH022876TIsCu5LpvCAsezByxwOeMhc+VAYdpVg1wgklJCHoi8sjxY9SPKn8UQUAKAAOgAwBS+11mDYoDjoAFGS3TpgDOadaboV7dcra1kwf6yYGGIefte037IrzZrLkl0X0jhRV0svQzcFczXyqxHSOAFQfizZI+Qr6/oWnzy1AY87Vc/wC8p/Fn9DkUqirvB6FJv6zUD57LdF5fFmOPpTKz9CFkCDNJc3HiJJcIfkgXl5Zqy/El5Y5GV3GqRocbtzdAie25PgAOdWvgDgC6mukvLmMwJFnsYn5OSwxvcdRgdBjOcdw561pHDVtajFvBFF+ogBPxOMn5mmWK6ceCOPfbKt2cbS1Ea4HzPia70UVuQFFFFAFFFFAVr0icKHUbCW3VgrnDRk9N6HIB8jzGe7Oe6s6sNVS3jWHUbjULORF2MrMTEcDGY5UjJKnu9rI6ZOM1tVeHiBGCAR4HmKrKNgxkxW82DpVrPNc7wyXZWQKjDIzJNPkspBOUAIYE9DjF54X4KeJpJ7pxLczY7RlGFCr7saD7qL4dSeZq3ha+0UaB8VcV9ooqw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g;base64,/9j/4AAQSkZJRgABAQAAAQABAAD/2wCEAAkGBhQSEBQUEhQUFBUUFBcWFRUYGBgXFBUVFBQVFRUVFxQXGyYeFxkjGRQUHy8gJCcpLCwsFR8xNTAqNSYrLCkBCQoKDgwOFw8PGiwcHBwsKSkpKSksKSkpKSksKSkpKSwpLCwpKSksKSkpKSkpLCkpLCkpLCksLCksKSwpLCkpKf/AABEIALoBDwMBIgACEQEDEQH/xAAcAAACAwEBAQEAAAAAAAAAAAAABQMEBgcCAQj/xABFEAABAwICBQkFBgQFAwUAAAABAAIDBBEFIQYSMUGRIjNRUmFxgaGyExQyc7EjQnLB0fAHYpLhFUOCk/EkwuJTY4Oi0v/EABoBAQADAQEBAAAAAAAAAAAAAAABAgMEBQb/xAAoEQACAgEDAwQBBQAAAAAAAAAAAQIRAxIhMQQTQSIyUWFxBRQVQpH/2gAMAwEAAhEDEQA/AOzYVzEXymegK2qmFcxF8pnoCtoAQhCAEIQgBCEIAQhCAEIQgBCEIAQhCAEIQgBCEIAQi6+XQH1CjfUNG1wHeQFXlxWNu1w80IsuISiXSSIbCTw/VVpNKxuZxP8AZTTIc0jQIWXl0ofuDB33/VVhpJI++rI3LaG6ptfMX22U6WV7iNihUcHqS+FpJucwT2gq8ql07BCEISCqYnzTvD1BW1UxPmneHqCAMK5iL5TPQFbVTCuYi+Uz0BW0AIQhACEIQAhCEAIQhACEIQAhCEAIQq2ITuZE9zRrFrSbdNs0BJPVMYLvc1o6XEAcSls+lVM3/NB/CC76Cy5u/SKSZ88c79dzX6zDkPspOUywGyx1m+CU4rWvYwObbbY3F9uzb2rVQ+Tnlm+DqE2nUQ+Fr3cAPzVOXTs/djA7yT+i5I3FpH/5hHdl9F5L7/E5zu8qdCM3lkdMqNO373sb4j/lLZ9Nb7ZS7uDj9Vh2Ebgm2HUutmditpRXXJj5uOvdsEniQ3yuvoqHncB33P6L7TU6aU9BdRsSrYrL5OngFBNUuaLlxT6pog0ZrPV8dzmpRD2F09frbeCn0fqrVD2/+pGDb+aM29LvJLKpqrUNZqTxOO59j3Pu0/UKSq5Oz6KVF2Ob0EHjl+SfrGaIVP2pHSCPz/IrZLCS3O2DtH1CEKpcFUxPmneHqCtqpifNO8PUEAYVzEXymegK2qmFcxF8pnoCtoAQhCAEL5dF0B9QhQVVayJutI9rGja5zg1vE5ICdCzNX/Eegj21DHHoYHSegEJLV/xmphzcU0neGsHmSfJTpZRzivJv7ouuT1f8ZJTzcEbPxOc8+Wqk1V/Eytf/AJoZ2Ma1vmQT5q2hlO9E7jdfGvB2L89z6Syyc5LI/wDE9xHC9lPh2kEkRvFI9n4SQPEbCp7ZXvr4O/XXxwyXLsM/ibM23tAyUdPwu4ty8lqsP/iHTSZP1oj/ADC7f6m38wFVxaNFkizlml8RpK8jYA4xntjk5cZ8Dl4lDXiWNzTvu09hOwrQfxkoGTRxVMTmvaR7J5aQbH4oibdusOCwOAV5JF/vCx7HN/Z8lrF2jmmqZUp5S1zmnIg2PeCQVYE686Qw6s7ZBslaSfxtsHD6HxVSGS5Vig+w+PWI81pqQWWUoKjVK0dFVAjJCEaGlKawT2WegqVabVqtGiZdray5KRVsqnqpL5jgklVVKURJlWtekdXJZXquoSWrmUlDquimJXkifucGn6E/mungrg+h2IfZxnqPt4X/ALruNDNrRtPS0f3WU0dWF7NFhCELM3BVMT5p3h6graqYnzTvD1BAGFcxF8pnoCtqphXMRfKZ6ArRKACVldL9OGUjSyMCSa3wi5DMtr7Zk79UZnsGaTaafxNZEDFA9uscjITkD0MyP9ewbr7ubxYW+p15aq8LIzrCUPu1188rmzieuDtIQwlk8I02i+n1VMXgySSEOJIc0MOdzZj2iwI6rt28LTQaUvcSAZi4bW7CB0kX2duxIsBaJDyC3U1QW5gud0PuByst6YVlNawcDfItcA64sRrWLXAg6twM9+YIyVuDj707vwPocdm6sniGlK9NtLvY0Zklie5okYCAADyiRfPI92XeqMek4ikZHJeTXNgWtvI38bQAD3ix32X3Ttvt8OmYGuPwOBtlyXtKsqZ0RyalZn6PDqavi9rCwjMg2Hs3hwte7L6p2jMXSuu0QewnUdf+V41Xfp9FRonmmgaDdpDpnA7MtWGS1/8A4TxK0mD6UvdKyFx9q0vLSHN1nWHvdyN9/sos+hW1VyNCfBlJqN7PjaR27uIyVcsXXMQ0cDoteNjg7VuWNIN9mwOPRuuFmK3RyM0hnAcHMeWyjV1S0Zap1fEbbqsc8JLb8B4ZIwxYV9YSE5q8GcwNJuA9us24trNOwg7CFSMFlrZkeIZyr0FWVVbApWRqSBrDVXFjmDtBF18ZhMBNw3UN73YbZ9Ors8lUjCuQlQCWtwL2kRbcOs9r23yPQ4X3Xb5gLOVmjksRuGuLfPiMitdTylMoJ0J5OdQS22pnTVdjcLaS4ZFJ8TGk9NrHyS+qwWKPNsrWdjrf9ufklhohop3PGQP771fZE7eQPNIff9R2Tgbbxex4gFXG4mCLgoBr7Ib3E92Sp1lNGRe1z2k5qm/EVWlxFAeJ3s6reASDFadrs2ZHo3H9CvtdX2c4dqWvrboEONEavORh7/EbV3rQuu9pStzzabH6/qvzvgM3/UC21zSO+wv+RXY/4Y4jy5IulusP9J/8lSfBridSOiIQhYnWCqYnzTvD1BW1UxPmneHqCAMK5iL5TPSFmdPaase20ILoNU+0bGbTuO4G+2PsbmeghabCuYi+Uz0BWiEIatUcGidA9tporlv3chYjdnYjYqdXUtewvrRG1jSBDE27jZu6wNnX6AN5vZdox/Q+CqBLm6km6Vtg7x3OHeuc4tolPSSBz2tkiadYSgXa3VzGu0nkG4tckNv94JdHnPDPHst0UqCmlfKJZJCyJrRqRtGocxflXzuBbLK2WzYWlY58zw0Oc51rWBsABvJ2eK84ZRvrJS2EAtyvIAfZgbSb7CblwsN48V0jBdG4qdoAGs7e85kn8lF2IYp5G09kIMB0Yc27yLvcAC8gCwG5u+31TfEcD1qeRrnXuw7O7tT6y8Stu0jpBVk6O5Y0lRzet0Pp5Iw6YC2qOUXatrjPM5b1j6vCqamnZJTzuL2PDgWcoAguOZ2EHXcPFdPqGMdA1jwTyRkLbjq53y2rE45oc179aOnMhyGpruDMt+rGGi/aStE4/wBjOmvaNcP0wgnfFG4mOXXBBjeBd2w3jO0G5uLHatZM6Nutdo5Qs4nK4z2nis9gWj7oYx7Knpqd9s3ht5M9tyL+pINOqqs9mIZbCJxH2keYeBsaSbd+rvXmzjFt9s9DClaWR0n5o96eY9SNYx7dWct+z9nE5uuwAXBOfw5W37lgKbGhKT9hLG2+VnB/EODb+BTCq0ULL3eHbbFoIB6Nufgl3+HvaeTc9ljmqw6pxjSPS/j+jnkqU3T+i9GzWNo3Ncer8L/9t9if9N19951TZ7SDvGw/0lK6mUOaWkX7CNnHeqf+PTRHUD/aMH3JQJGjsBdym/6SF24Oo7mzW5x/qn6QukqWOWqL/wBNXTzMcbNIJ6N/BMYaF3VPjl9VlqeqjljL3xPp8iWua7XjeRsDY32eBf7wJAUsOPzxtOrISLbHcoDuvmupOzwWqNa2mIQ6Zw2LJx6RTvOb+AaPoE5oZi7aSe8qQWppnuy1nHsXmHCHP6G9+3gF6kna3bfwVukrCfhjPe4/pZAhrRaGwtZryEyO22Js3+kZnxKxuldYGVkjG2Aa2OwGQALBsAXU6SmJp89Uf8Lk+l2EF+ISnXABbGA0Bz5MmD7rRbiVVO2aSikhW/Eu1VpcT33TZmjjG5yBw33le2Ef7Yu8+BVmMU8fwlt//aiuf96c3HerGexj4qeackxxSPBO0NOr4uOQ4q9TaKyuNnPjaegEyP8A6YgRxIW2pqGabmqR7+h87nOHmWM+q0FFoLVSc7UxwN6kQ8rMDR5lV2L03wjB0ejAp3NkcZC5hBAdqRAn8BJe4dmS0OieKexrIXbAXhp7n8n/ALhwW5w3+F9GzN5fMd+s7VB8GWPElaigwSCHmoo2drWgH+raVVzRpHE7tl5pX1CFkdIKpifNO8PUFbVTE+ad4eoIAwrmIvlM9AVtVMK5iL5TPQFbQAvLm3XpCAjhgawBrQGtGwAAAdwGQUiEIAXly9KOaYNFyobrccmYnhJAaNt5BtNrB4O6x3jO+5XaWkDWgDx7TvKljjFz2knjtUi5ck9b+jSEdH5K9TllxSyqnDmarmtcP5hcZG4yPcm0rBvzPaqFTTtO63cuSez2NoimR0TxaRjfxAW+igpKGgBu8knoffV8hY+KgxR2o4tHf4W3rPVdcBs5R/8Arx2u8OKzxYp5H6VZfJkjjVyZLp5h1M4AwNja/pYA1oHS5w278rEk7FimYcxmdvaO6zhyR+Fh297uATuYOebk3ts6B3AbFXfTr3MOFY19nl5uqnlpNulwhTUtJDiSSSDmczsUDs2+CaywJW0ZW8FucpHQHNbDCIxlvWOw19nLX4a/K5Nh+95QDSZgHQ3v/tmilqWA/EXHsGXE/ol9VicA2yNceq067yegMZcngoKPGruOpBOSDsLAzze4WQtTOnUso9hvz2XyXNdLqotqntMzmts3kMBueSLk2sOJK32CzyuhPtomxEHkt19dxFtrrNAB7M1zLTTOuk7mekKkeS8+BPQxukeQTqgbwLuOfSVtcEwaEWJYHEZ3cS6x6bHIcFnsIw9xPJufJvErYUOGgNvLIGtG22Q8XOsFdmaG0Fe4534qy3EnN28d3FLY8do48mB0zh1c2+LzZvC6KjHnytLdRjGm2QuXZbOVkPJUo04NDT4uelNabFT0rGUpKc0d1DReMma2CrDlZSOkJTiE5LNm8XZIqmJ807w9QVtVMT5p3h6goLBhXMRfKZ6AraqYVzEXymegK2gBF1FJOAqU1apohui86YBV5K8BKZq5Upq5WUTNzHMuJqJ8xtc52F7JXRAvOsfhHmVdM4Bsdi4epyK1FHRhi2rZLLNkHAqIYkN+Xaom8m42tPkoZIW9oXG50dOkllxFnW+qW1WNsb0nst+ZUNZJE0G5cewEX4rN4hWAnkiw2bblc8ptmsYkeI1zpNdx2XOW7I28UuigvmcyfLuTH3F7GvbI0tdfW1TtAe0OFxuOexfaSn5IX0eHaC8bHhZfeyq2lUE1PmnraZVaqnzWpnQglhSB7LOI6HH6layoiWcrIvtH/i+oBQCqjNnnvWigfEADKIuwvDDw1x9FnRlK7vWhw6otsNj2bUAxbizLfZhzugRRuIPcWgN8woYsQm1yPd3NOXxyNbx1dYqx7e+3Pv8A7og+JRTJs2WByT6h9t7EZDVbHrG3TrPcbE2tsAWK0npb1bn/AIL9tgFvMNhuzfs/f77O9J8QwMuncfw/T+yqi73RnInTO+CzB0/pf9FM3CNY3kLpD/MSR4BamPCBZWBhIACm0RTEMFCmdNRq4KQAq1AwDclkpHqkoU7pMNVKCoATCGtVGaRSGMFGArICqQ1itNeCszdUelUxPmneHqCtqpifNO8PUEJDCuYi+Uz0hep51Hhx/wCni+Uz0BQ1BUohuiCeoS+edSVMltqUVVQd2X1WiMWz7VVYG0pPV4mTk3L6oqEjra/VeRZpAte4J7dt1JmzRYPpQ2L7Ka7Re7X57zv327QtCJGSN1mOa4dLSCPJYLTTCRG2mnF2CojDSNZzmslDdcN5RJDXNJIzyLT0rFyYrJC/Ilp6zXEXHeFxZemWTdOjqhmcNmrOzTOkGy9uzP8Aul9VVHeT4/oucQ6fVA/zC78QueORXqXTyV3xah/q/wD0uKfR5fFHVHqIeTU1lV++hKhiQbIM7OGbe/s7VnZ9J3u3gdw/MpdJiesCb53utun6NwlqmZ5up1R0wOjYXOZTKSSTyNpv90j8kypIMgsr/D2v9o+YHcxruDjc+a1uGV7Xk5bNgbd+XWJZcjutkvUcklbPOUW3SLTadUq+HYe9NIa2J2WtZ2yxBBzNhYHPaq+JR5eKpDJGftdl543DlGaqmLO4hH9q7uaeI/stTVMSHFIvtR2sHk5w/NaoxaMvVNtKfA+Sa0MqXYu20o7WjyJV3CY7lSQPaanLu5aOSnZI5vs4REAM999+22dunad6XYQHZci/dtWxwwMORbxyVJcl4LwT4dFYD9/v99l55qQF99xAumEVELcmw/fSvhiIfsNtXP8AUcVi51ubqN7FSOg2930Uk9JZo7Aoq3GY4fifyuqM3cAs7iemL3DVYWRtI+J5Gtbu2DzVY5HLwVyShj5YxbTFxy7/AAV73TVFz4Bc91KiKpMsb5HPd95t3XG2zmnIt7Ds3dmppNLmvcGVP2TultjG7svfkdx4rRtrdmWPLGfBdkkzyzUsdQRtUz5ow3k9+zNLJ6q+wWVoyTNJJx5HtPU3TGnqFk6WpsU8o6i6NFoyNBG+6r4nzTvD1BFM5GJ807w9QWZsj5hY/wCni+Uz0BR1EalwrmIvlM9IViSO6BqzP1EN0oq6ay1E9Kl89KtEzKUTJzwpBW0jfaEkZntyK29TQdCyukWEvdmwkOA2XtcdF1YyZQ0hxB89EabWaSHsfHrGxBYfhB2WINh0LGDA5HG8rg3oAzPE5J8ygkbdzmluqL953bL3zX2hxC2T82nPPcbhx8PiUUTqZmKzCmRsJzJ2DPeTYbFZwfQepqCANSIOtYyuLL3FxkAXeJAWmlnZG4WY0utt6Dm0EdBuGm46VYOMi1wC2+87gTe9hmcnuU0FIx2kGhVRRyiKbU1nN1hqO1hq3IvsBGYO0L1R6Na1r3Wr0ixmOWYzAOc4ta2ziNjGhtyRkL2vqgnM7UmnxGZwswag/kFj/Uc+FlCRLkO9FKFtPUhtxrPjfdlxrWADhcdGS1eH0rQ8NsACCXW35mwPZ2LnmicLo62JxG0lpPTrtIz8V0vZID2H81JUaufybbf3u6EqxAXaVc9sqtVYtOYAttOwdpUJJcFm20Z+ZmaR485rHx6xAuxwsTY7WkX6BtU+M6TtbdlPZzt8p2D8A39+zvWTcC55dIXOuczflHxIP0VjINIBZ0ZG8EcCP1V3BH2srVDBh5t7UVje4xPb6QfJa/CMMwx1tSaS/Q86p9AHmqvIo8ossbfDPuF1lrXC0lNikYHKvwuo2YRFb7JwI7LO815jwdpJ13O/0gDzN1xy6i+Dqjhrlnms04ijA9kxzi74TcBp7egjalFfpBWS/EWsZ/Idg7S27iosd0VtyqcGx+Jl79us254jxCo4WyaI6r2OsTa5GVjbfaxb0g5jt2qYzV77meXFKUW06rlfK+mIMQ0tYbxwO1XHLXLdUE77F1zfvAS+WkkkcLNc0kbC5z3uLr6xtt6LZWT6owmkkkklAbKWfExjja4zF7nM779ANr2y94ZiMrjI0wiONw5JadRw7ybl3TrHusV0NpHPBpL0IlwJs7AWTOBa0fCeVM0W+CzTsI2NN+yypnEPayGOGF+rY5217uHWGXkT3dFvR7RpklUI2SH2zmuJedbVDRmQA0jWOzb0LZSaLxwMAjldLLri4FrAE8slrBl4nes+4mnp3Nf2sk/Xte4r0dwqaOxc4NhtnHIdZ98vgDDaPO+0n8ITiYt3W8Ark1Gw7CR3Eg8Cqk1KOk+KvBUGvBUJzTWgclwhzTWghWjIQ/oDde8T5p3h6gvFGveJ807w9QWbOlcBhXMRfKZ6AraqYVzEXymegK2oJPhaoJKUFWEWQCuagS2rwkOGYWmXh0QO5Wso4IwlRgIG0XWdrdDmXu1p7gbdO7xPFdXkoWlUKjB+jNSpFHA5U7AdXYw+ZP7yCidg7jut2nJdLmwnsVKXCexWsrpMEMFA2i57V8fQ9i2UuFdirSYV2JZXSZKGDUkY7qvYfAOC2z25jsulNZhRLHAD7pt32yTCad1uSMyNvR4KbIqjzXYg2Jt3HPc0bT++lZDF8SknyPJZuYNn+rrHyTqagJNzmd53qIYSXGwBJ7EBlHUSj9xJNgL9y3cGip2v4DbxVxuAho5LbfvpUkUc+GCutnYdn/Ct0lPI3dYdn7utfJg56FXOFEblOxWmVaGnbvbY9OYPkn9LTHdNK3svrDg5U4ICEzpct2awlji/BtGcvks+4TauUjDfrNIPkVTkoZ72uD+G3BX/AGh3bVPSNzuVi8MTZZWZrE8FlLT9m9zyQBybk532+CloNBpnN1pC2MWva+s7yyHFbJ82VuxeoZuSO5U7Mb3LaxLQaJ00ZL7F0hFi5xztvFhlY9BurftDHyQBqjYALDwXpzi1yJc1tGKXBSU5S5dleWQO/earOg7SrBiX1sBK1RkQQwZppTQop6NM4KWyNloxPdNGvGJ807w9QVoBVcT5p3h6gqGwYVzEXymegK2qmFcxF8pnoCtoAQhCAEIQgBCEICKSG6qyRK+VA9qkiig6EdCidStO5MjTKM0h7FBFCt9CFEMLDjYAlPGUQ35qw1gGxBQki0Zb94+A/VXY8HY0WaAEwQpsnSij/hgR/hgV5CWKRQOEtKgkwJqbIS2RpQhfgYG5Q/4XbctIvJYOhTZGhGd9ytuXtkNk8NOOhefdAosjSKCCV9YCAm3ugQKUJsTpFBhJQ2lKcinC9CMdCDSKmUBKtxUCu2QlkqJGyEBSIQoLAqmJ807w9QVtVMT5p3h6ggDCuYi+Uz0BW1nMOqHexi5TubZvPUap/eHdZ3EoB4hI/eHdZ3Eo94d1ncSgHiEj94d1ncSj3h3WdxKAeISP3h3WdxKPeHdZ3EoB4vlkk94d1ncSj3h3WdxKAeISP3h3WdxKPeHdZ3EoB4hI/eHdZ3Eo94d1ncSgHiEj94d1ncSj3h3WdxKAeISP3h3WdxKPeHdZ3EoB4hI/eHdZ3Eo94d1ncSgHiEj94d1ncSj3h3WdxKAeISP3h3WdxKPeHdZ3EoB4hI/eHdZ3Eo94d1ncSgHiEj94d1ncSj3h3WdxKAeISP3h3WdxKPeHdZ3EoB4hI/eHdZ3Eo94d1ncSgHiqYnzTvD1BLveHdZ3EqviFQ72TuU7dvPW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2294" name="Picture 6" descr="http://1.bp.blogspot.com/-0oRsyKKsBKA/TZz0SLr3VmI/AAAAAAAAAAM/G2DU3BwA7ZA/s1600/FC3C5_1%255B1%2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261">
            <a:off x="4910349" y="1677544"/>
            <a:ext cx="3810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safe-img03.olx.com.mx/ui/4/58/38/1267211760_76735038_1-REPARACION-Y-MANTENIMIENTO-DE-COMPUTADORAS-cuernava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7907">
            <a:off x="563622" y="3290229"/>
            <a:ext cx="4205180" cy="289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1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2414724" y="160338"/>
            <a:ext cx="4608512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3. REDES DE DATOS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251520" y="1295753"/>
            <a:ext cx="2376264" cy="936104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Conocer y utilizar la herramienta</a:t>
            </a:r>
            <a:endParaRPr lang="es-CO" sz="2000" b="1" dirty="0"/>
          </a:p>
        </p:txBody>
      </p:sp>
      <p:sp>
        <p:nvSpPr>
          <p:cNvPr id="2" name="AutoShape 2" descr="data:image/jpg;base64,/9j/4AAQSkZJRgABAQAAAQABAAD/2wCEAAkGBhQSERUUExQWFRUWFxwYGBgXFxgWGBgYGBocHBwfGyAdHSgfGR8jHB0dHy8gIycpLCwsGB4xNTAqNSYrLCkBCQoKDgwOGA8PGikcHyQsLCwpKSwsLCkqKSkpLCksKSwpLCwsKSwpKSkpLCwsKSwpKSksKSwsKSwpLCksLCksKf/AABEIANAA8gMBIgACEQEDEQH/xAAcAAACAwEBAQEAAAAAAAAAAAAABQQGBwMCAQj/xABNEAACAQMCAwQHAwgGBwgDAQABAgMABBEFEgYhMRNBUWEHFCIycYGRI0KhM1JicoKSorEVQ1NzwfAkY7KzwtHxFjR0g5Oj0uEXRdMI/8QAGQEBAAMBAQAAAAAAAAAAAAAAAAECAwQF/8QAJxEAAgICAgEEAgIDAAAAAAAAAAECEQMhEjFBEyJRYQTwFHEysdH/2gAMAwEAAhEDEQA/ANxooooAooooAr5mqdxR6T7e1k9XiV7q67oIeZB/TbmE/Ejwquy32rXfOS4jsU7o4FEsmP0pG5A/q0BqZcUbqwbiaa7tNxhvbyV44+0kMhWdQCx2gqV9gYV2LZ6KBj2qff8AZcQ27XOpX1zPhdzBJXiiGeioiEFiScDpnI5Cqyko9l4wcujUdQ1aKCNpJpEjRRlmZgAP8+FVgcU3d0QLOFIYj0muyQWHcUhUhsd43spPhWcRcK2sZD3cUsk02Gg0+OSWRkUe7vy2d35zMQq8wOlObPgS7lVy93NZo49m3hmkn2ebPI5yfEJgedV9RFvSl4LhqMRiGbzVjF5J6vbKfhuDOf3qjaPxLZK+1b2a63chvXtAD/eLEoHzbFVOG3Oke3NZxTRjrd26FpV85UkLMPirYrQdA4viuY1kjdZIzy3JywfBh1B8jg1dNNWjNxadMfwNy90qPPB/kTXWvMbggEHINeqkgKKKKAKKKKAKK+ZrjJfIOrqPmKA70VwF6n5wr2twp6MPqKA6UV8zX2gCiiigCiiigCiiigCiiigCiiigCsu4t43nvJ3sNNYoEOLm7HMR+KREHm/UZ65BxjBYMvS9xa9rbJb2+fWrxuyjweaqcBm+PMKPAtnuqHw9oaWlukMYGFHtHvZz7zHxyfwAHdQHnh/huGzj2Qrgn33PN3Pix7/h0FNKKKASQxA3l0j8xLDCQp6FB2qOPqef6wqs61d3nrNlYpEXMWTDI3OORk5RyyePYx5Yr3sM8wRVw1fSjLseN+zmiJKPjI5+8rj7yNgZGR0BHSl2p6rEI8X0TQ7TneN7xhh0aOWMZQ+GQjd1Q1ZZOiy8P8OR2oYgmSaTnNO/OSVvM9y+CjkPxphcXyRlA7qpkbagJ5s3go6k4qi6XHeXbr6vc3UNovWWZUMkvlEHj37fF3J8MGrVpfDEULmXLyzEYM0zdpJg9QpPJF8lArjkqe2d0Ha0hsRmsu4p0GTSJ/6QsV/0diPWbce6FJ95R3D/AGTjuJA1KvE0IdSrAMrAhgeYIIwQfIjlUQm4stOCkj5w9qyuqOhzHKoZT5MMg+XgasdZbwGOwW4siedpMyp4mGT7SI/QkfKtOt5dyhvEV2p2ec9HSiivMjgAkkAAZJPIADxqSD1SHjXiuPTrOS4fmR7KJnBeRvdUfzPgATULhfjX1+5mWCM+rQgDtmyO1kbmNg/NC88nmQynAB51nilvX9bhtusNgvby+BmfHZqfgNp+G6obpWDzb8JT3sayaldXBaQbmt4n7GGPPMLhRliBjJJ6g9etH/4g03+yf/1pP/lT7X+JIrRUMm9mdtqJGpeRu9iFHMhRzJ/xIqMOOLb/AF48za3IH+7rmcpPZOiDH6L7NPyfrEZ8UuZVPLp3mvX/AGGkT8jqN6nk7pOO7udfLxqTP6QrFFLNcKuFLbWV0Y4HQBlBJPcKbaRqa3EKSp0dVbbuViu4ZwSpIyKcponRXxp2rRfk7q2nH+theFvrESPw+VfDxnqkH5bT3dR963mSb+AjdVtoqVlYoqVv6cbQHbOJYG71mhdCP3d1WrSeO7W5/JSxyeSOrH6cmH0rneWUcq7ZUSRfB1Dj6EGqdrPodsJzuRXt37jC2Bnx2sCB8sVdZV5Io0+O+RujDPgeR/GpFYXqmlajo8Dzx3yXEEeMx3CtnmQAF5nnz6BhVg0H0nFVQ3kMlmXAKs2Xt23cx7X3Dg9Gx8a0UkyDVKKXWesq4GcDIyCDlSPEGmNWAUUUUAUUUGgMs4rte14giL9ILLegyPeeRlJx5Z/AU6qrcSa9LeanvsIUYWQeGSV3KrMW5tEuAfdYZDeIzyBGbDp87PEjOhjdlBZCQSh7xkdaAkUUUv1/V1tbaWdhkRqTjxPRR82IFAe9S1uC3x280ceem9gCfgOppHxDrsNxaPFbSJNJcfYIqMGO5+RJHUBVyxJwOVKre0gso0vL+I3d7OvakNt2QJywDv8AZQDcq9CSThRyrtPrsM6JcW9q9pfKd0IMW0T4zuhDKMPvTd7LAHOMVm5/BqsfyafDHtUDrgAZ8cDFe68xtkA4xkZx4Z7q9VxnoIKTajxKqSGGJHuJwATHHjCZ6GRzhIwfM58Aac0sd7eyjZmZIULs7M7Y3O5ySSebHuxzOAAOgqURIquiTzHWbkSpEha1iLiN2faQ2F5lRk4JzgAdOtalpn5Jfn/M1mfBt4t3d315GSY3kjhjJBGVhTmeYzzZs1qUEe1QPAAV2x6R5s+2dKr/AB3bPJZOiq7K7RrIIwS5hMi9qFA5tmPcMDngnr0qwUVYo1aoq3C4FrYPNMhiyZrh1YBWVSzMoIycERBRjuwB3VVPRnAfVZb2bAkvJXuHJ+7GCdo+AG5vg1MPTbqjJYJbRflLyZIB47Sct/wr+1UfiW1xDbabEcCbEb46i2hUGU/FgFT9s1nk3oJcUfeHY3uGe/YYeUbLZXziO3B9kkDmDL75PgVHQU+1DURChdt5xyCorO7E9AqjmSf+pA517hTGVChUUKEwe7GMYx7OMADyxS3V+JVgkjhEU800oJRIo87gvX2iQgx35PLIOOdZdnM7kxDqQMrJcamywW6ODDalu0Z5PutLtz2jjuiUEDv78sJNH06WcRiGMTbO0JjVoXRTjG9o9rITnkrYJweXI0qmXULm5HaQpp0YGGm3JNdGMkZ7IjIQcxucDC9Sx24phwLpMSCe5iQolw47PcSzNDGCqu5Y5LSHdISe5lq7Wi8otK3omroTo22C9njYAHs5HW5UKTgHbKC4XkRyYdDSXhLVb6K2Be3W5XtJSxilxOH7V94KSey2GyMKw5Y5VEm1SSLZrMjN2Esvq4i2522ZJ2S+IYyAvjvDYq46XZ7HlZGBimImXB6OwG8juKvhXz4s3jUNV2S5Sj2e9J4kguCURiJV96KRTHMvxRsHHmMjzppSvVtChuVCypkg5RwSroe4o49pD8PxqDwLdzS2xeWQyqZXELMqh2hRtiM+0AMzEE5x3is3HyjWE+Qt40iW6urezYbo0zdTDxC5SJT5Fixx3ha7a9erDbTSOAVWNiVIBDcuQI6EE4HzqBw5P6xLd3fdNNsjP+pg9hcfFtxpJ6VLh2t1t41Zy+ZZAvUQxYJP7xH7tYS92RR+DTwWT0QaaV063DZzKzSY8FZuWPAbVBx51qdUXgjiC3lgiktucSqE2/ej2gDaR3EDHkeo61eI5AwBByDXpFD1RRRQBSPjTWvVbG4lDBXWGQx5IBLhGIx4nln5GnlZ36X9NJS3uW3G3tnf1hUOH7OZOzLDx25OR3hj50Bw4a04QWkMQ+7GuT4sRlj82JNMq4WBQxR9n+T2Ls6+5tG3rz6Y613oAqt+kO236fLzA2bZCD0YRsGK/Pu88DvqxSyBVLMQqgZJJAAHiSeQqjxTJrd6YAWNlbDfIRle3kJwo8QvXHecMeWQRDdK2TFNukSOKuKbW/NgkEquGuO0eP7y7IyRvXqMMfDBxyqTwzpkt9JBdOBHbRsZI13BpJZFJVS2OSqp3cs5JFQ+OrKOHUdKWNEjUdooCqFHLaAOVWb0ZSk6ZAD1TtEP7Erj/lXJKqtHbG26ZaBX2iisjcR8U689uiJCna3M7dnBHnALYyWbwRB7RPw6ZzVFm0XUraGS9vYLeWePmslxMZtpJwqwwxjYrFioHTmau/EGmTesW13bhZJbbtB2TtsWRJVAYBuexxjkcY8apmoaLqt3qgvHt0WNNvZwzXClF2jl+TznD5fp1xXTj4qOzky83LRbPRnwtPbwiO4lD/fwqhSjMSzAt1dix6n83lWhouBjwrOBxJfWYVrqO3ELOqNJbu5MZdtqllkXLLkgEg8s5x3VeNNvmYlW54Gc/Ot00+jmaa7GNFFfDUkGYcS/6VxDbxHmllbmcjuEshwvz9w/KpWmfa6ldy9VgSO1T447WX8WQfsionA/297qV51Etz2CH9CAbeXxyv0qDos0klqqxMY5L+5uZTIObRxB23MM/e2BFXPQuD3YrFrlKjPK6jsvCODzBBHMcsEZBwfmDyI8qianp7SbHjlMMsTFo5AA2NwwwZTyZWHIjl0BBBFLdFvo7bS4ZXO2NLZHY9eqAn9Ysx+ZbzqBo3El/dRBks1iLEnfcMyIFJ9nCDMkh24yfYGelVowV9o7jhCSUgXVwJIlz9lDCsCOGbcwkO5nZS3MoGCmrI0QKlegIxy7hjHL5VRE12/dp29Ytktocq0wt25snv8AZqZDuCn2dzHmcgA10tOJ7+G3e4uI4TCnt+1mG4aLxKrujV/BSeeQDitvRyNWbPHkl7ns7afqi20CwT2s7OsUUMsZtHuIJxCVUNGy5XGwEhTjDNz5ipXCKzpJKvZrFa7yY7dmzPbKwDKGxlQrncRHklMju5BvpXEMc5KYeKUDJimUxyAeODyZe7cpIplnn5Vk5eCs8jkqYj4nvPV7GTsRtYr2UKgf1kh7NAB5Fs/KvmvyjT9LcR8jFCIovNyBGnz3HNc9W+21C0g6rCGu5P2Ps4f42Zv2K4cZSdrc2dqOgc3Ug/Qh5R5+MrD92qN1/s0xLVnrRdOFvbxQj+rRVPmQPaPzbJpZon2t7dz9yFbaM/3Y3yY/8xh+7Tu7ulijaRjhUUsT5KMn+VLOEbQx2cW733Blfx3ykuc/vY+VcKem/k3K3qsB0m9S9hBFrMwS5jXopY+8B3eI8CCOjYrYNFvRkDIKuMqRzByMgjyIqqahYpNE8UgyjqVYeR/xHUeYFLPRtfOkUlnKT2tm+zP50Tc4mHljI+AFd342XmqfaKtGsZopeusrgZznv5UV1FRjXK5tlkRkdQysCrKwBBB5EEHqCK60UBQH9G88Ps2V8Y4h7sU8QnCDwR9yvtHQAk4FfIvRdL7bvqd12j8iYxGkYHcFQhtuPEHNaBRQGS6n6DyQrJevKVJLLdhpYySc7gFZcEee7NHofs8WckxILT3DtuA27lTCLgdw5Ngd2TV54+1YW+m3cmcFYHx+s42L/ERSXgjTuw0+1j7xEpP6zjefxY1jmftOjArlZWvSxFsawuO6K5CsfASAf/GmHo4fat3D/Z3TEfqyqrj8c01420b1qwniAyxQsnk6e0uPmMfOqdwDrGb0E9L20Rx/ewEhh+6x+lYLcToepGmE1RNQ9JLSMyWEayKpKmeUkRZH5ir7UmPHIFWniexkms7iKIgSSRMiknHNhjr3Z6Z86x/1e6tjb2skPqoKkly8blljxv2gZAyT1PifCr4op9lM05R6Lhwnrk7agVvLhiXj+wRQIoWOSXG3mWkA2lcnON1XXV9ahtYzJcSLEg72OM+Sjqx8gDWR2upwXjSRAbhGw59x/SQjmMEdRTr0W6HFPE11Kpmm7d1SSUtIQq7cbdxIzzPtda0liTZjHM4qh/Ywz6tLHI0TQ2UTiREkG2S4deaO4+5Gp5herHHy0izsxGOXMnqfGuyLgAV6rVJJUjKUnJ2wqDrl/wBhbTTf2UTyfuKW/wAKnVUfSzd9no94fGPZ++yp/jUlSvejy37DR4mbkWjedifF9zZP7OK6cM6FFLplmk0YcCBCM5BG5QT0IODnmOhHXNNvUNlh2S9Vtig+Ii2/zrzwz/3K1/8ADw/7pa5k+2ZZukRtUs+1ntoNuIY8zuAMITFtWFOmPfbft8IhTwHnmvleY0xnJJ5k88cgT05Ach08fOhgUnS4Lmyi9XNnJcBWfZJE0RVw7lxvDsCje1zyCOVT7XQZ7mRJb3akaMHS2Rtw3jmrTN0cg8wo9nPjUpNFvEASO9GxeQ7W3EsuPN+0AYgcsle7nmnMcLDZmQnauG5KA5IHtEAcjyJwpA9o8umN5Z5uPG9G8s0nHjZF1rR1uI8ElJFO6KVffifuZT/MdGGQagcKcQy3XarJF2bQMInIOQ0yg9qFH5oO0g5+/wCVPXlC4yQMkAZOMk9APEnwpTbWqafZyEEsI1lmd2xudzukZjjlknl8hWBiuqI/Co7W4vbnqGm9Xj/u7YbTj4yM5+VLNMk7e9vLnqocW0f6sA9sj9aQsflTDSG9Q0dXb3orYzNnvkYGQ/V2xUbhrTzBawxn3ggLnxdvac/vE1jmlSZ2xVEHjQGSGO2BwbmVIj+oDvkP7q/jVgAx06VV9TuXOoKY4jMLaAsVDqrb5zjI3ciQiHlke91p5perx3CFkyCp2ujDa6N+a6nmp/n3Zrnkvav3ssTDSzhG33XN9P8AnSrAp/RgQA4/bY/Sp9zcCNGduSopY/BRk/gK6+jqyItbfd70gM7/AK0pMp/2gPlXR+IttkSLxHAAAMDkMdKK60V3lD7RRRQBUXU9Rjt4nmlYLHGpZmPcB/npUqs81K//AKUujEozZWsgMh+7c3C9EHjHGebdxYAdKArUHA51Zpr3UBJGZyvYRo+1ooVB2bgQQWIwcEeJ5Z5PYdN1O1wIZUv4+nZzYhmA/RkHstj9Id3KrXTLTbfA3HqenwqGk+yyk49FFPpAihYLexT2T55dshMZP6MiZVh58qzliYLqaKAhpLWb1u0wQRJDIA7IMdQUbu65rYePOHJ7pYxDtYBZVZHkeJN0qhUkO0Hf2ftHaeu49+KyTh30dXNxElwsypNEvZWoHMP2UjLmQnJUN7S4HQYzy5Vn6aXRp6rfZpUXHNkYI52uIkSQZAZxuB55BX3sjBB5dR8KrOrXv9NjsLS2DRgn/S7iPCJ3HsVPN2I8cAY5joRRrrTdzzbbcdoeV3aMAs0bj78JPPqcjGQfPNWbhH0l9kFiuHMsachMARNEB0E8fNuXTeuR0zVYQjZfJOTQ0n9BMsaAWl3sLqEmMq7iQOhTaPZOOW3w+9WjcM8IQ2UMcMWSsY5bsZLHmWOO8k5/6UaPxNHMgdXWRD0dCGHzx3/jTqOUMMgg/CtzmPdFFfM0B9qiemZs6cI+f2tzBHgY55kDf8NXoGk3FnC6X8HYu7x4dJFdMblZDkEZBFARrmBXV0PNWBU93snIPw5VX7LTLu0jSKIxXMUahVV8wShVGANw3RuQO8qua9y8BagD9nq8nwlt4nH8xUV9K1yDmJLK7XwZWgc/DACj61z+nJBpS7JTcXRRkC5SW1PjMn2fylQtH9WFN7edHUOjKynmGUhlPzHI1QbH0zR5K3NrNFglWMZWdMqSD0wcZB6Zplp39E3bbrWVYpTzPYSNayfNPZDfNTUGTwrwy4V8Kj6UlOj3sf5K8WUfm3MIJ/fiKH5lTXn+k76P8pZLIPzre4Rv4ZQh/GhR45IeOPLPPy+vPwpBxv7dukA63M8UH7LPuf8AgVvrXo8ZRr+Wgu4cdS9tIy/vRhxUAaxHe6jaCBu0jgWWaRgrAI7IY41bIGCcscVJEYu1aJfHbb44LYdLi4UMP9VFmZ/wRV/aqTS+/k7XUyPu21uB/wCZcNuP/tov71eOJb8w2srr72whPN39lB+8RXHl3JROxCHRYrl2nu4HiInmbEcqEBo4j2aESKcjkD90jnTbTZop5i+1ormIbJUyN20+6GxylT7yt9McxUS04JWBF9Wmkt5FVQxU745GAAJeNvZJJ55GDzqfpkTPIWnhCzxAoJUzskRueV55xkc0bO0/HNJtO2v3/oI/GbFoFt1PtXUqQDyVzlz8kB+taJoVuBkgYCgKB4D/AKYrPoI+31ZO9bOEufKWf2Vz8IwT860/TIdsY8+f1/8Aquz8ePGH9lWS6KKK6CAooqo8fcYtaqlvbASXtx7MKcsKO+R/BV68+uD3A0BC4y4qeS4Gm2TYmcZuJhzFtCep/vGBAUd2R4jDHTNNjt4khiXaiLtUdfqe8k8ye8k0s4S4VWyjbLGWeVt88ze9JIeZ/ZBJwPMnqasVtblzj6mgPVpalz5D/OKb7gMD6UJGAMDoKqPpGu2txZ3S42wXadpkD8nMrQsflvH+RQEXWNafTdSV5WZrK92pkkkQXKjAxnkqSKB8wTy51WfR7rko7GCQR4e3NzGyAhgO2IZXBON2WB5eYrTNd0OK+tngmXckgx5qe5lPcwPMGsj4T0x7DU/VLtvaS3MVo2MLNGZTIxznkw5Db5HyyBfuIeBodSjWRi0NymRHcR8nXHcem9fI+eCM1muv8EXsR/0qyF6B0uLQ7ZcfpKMNn8PjW26TOCm0ciOv/Op2Kq4pllJo/MNppawOWgl1Gzfv328h/e2gZHxp3bekW6i5euRy4+89nMp/g25r9B4oxTi/kcl8GAL6Ur+Q7fWgmf7GzlkY/DtOlc7LiGW4lIj1W69YHRJVCoT3gxEbT8OtaPx/x9JBKljYqJb2Xnz5pCh++/njng8gBk9wNa1H0aW5ButRurieRVBkk3EAY/NVULKoJ6DpjNUm68mmNX4G/CvGjNJ2FwBDcgZAH5KdR96PPXzQ8x9cd9Z1m9vZ5IrG4W1jtwFlkMYlLzONxRc9AiYJPi+O6qtqXo+aWFDp1xHLDndH2sjMYmH3oZkyw5j3Tkfyr7Hpeq2OnzZntE29pM8v2jSszEsx3MNm4+6CV8O+o52vsiWNp6Jd1wLqkhzJq7tnuCyRj/23XwpbN6M7wcybe483mulY/vFh1586gQa9JDbPdpJdLNbsnaR3ExlWVX2NgqfZG5WyCoUithjfIB8QD9Rmoyco9mUZKRhVzwLfQdIJtoJ9zs7pfHqrK/zxmkVzF7WyVELj7rZhkH7MoU/Qmv0lI4AJJAA5kkgADzJ6Usnezu/s2NvcY5bS0UpB8hkkfKstPdFjEtN4murQgRXMsQ7o7gF4z8N/T9k1dtK9MW0AXtuVHfLAd6fEofaUfM07vvRXZOpEYkgz3RuSh+KPuQ/QVR9a9DN0gPYSrNF3xjEUmP0d2Uz8CoPhVlT8g1fReIre6XdbzJJjqFPtL+spwy/MCmWM/E1+eLDhdIZ1Hb3NpcL0V1ET/sHOGHwJq8xcXahbqQdl4uCATiKcHHI5HsPg+QJqrpOrA14al7U3Nx/b3MjKf9XGREn4IfrXHiGZWuLSBmUAyGZskDIhHsjn4yMv7tVHTuMLq1ht7cWQA9mIPJKAGkbvJHJMsScsfnyqyaf6P5NTuXfU4hCEjVIUjlDAnczMcgnxA54/CqrDKU3LwLLSrZ6c/hzrxdTiNGd+SopZj4BRk/hUUegOxGNkt1GR3pKOXjjKV9T0FW2727q8kTllGlG1h3hsLkg9O6n8T7HI5+jKxZ4DcSDEl5KZj4iPpGPgEGR+tWnAVHs9OjiULGgUKAoA6BQMADyxUmu5aKhRRRQC3iPXo7K2kuJjhI1yfEnoqjzYkAfGs94B0qWVpNTu+dxdDKL3QwdUVfDIwfgB3k1H9Jl0b/VbPSxkxIe3uAOhABIB/ZB+cg8KvYFAfQKdWtvsXHf3/GoGnRZbPh/OmtAFJ+MNH9bsbiDvkiYL5PjKH5MAflTiigK9wNrXrNnDJ3vGrHybGHHycMK+cb8IJqFvsJ2TId8Eo96KQcwQeuDgAjw8wKRcL5tby9tegSb1iIdMw3OWIHksgdfnV9jcEAjvoDNOHeOFVSt48dvdQN2cySOqAsPvLkjKuOYx/wAqvVlxJBMoeORXU/eQhxn4rkVmXpx4FN3LayW6D1h96Nz27kjjMgz5jBGf0gPDGUejnitrK8TLEQyMElUn2cHkG8MqTnPhkd9AfrVJARkHINKuKeJobC2e4mOFXkB3ux91V8Sfw5noKqSekuKKOVoIp7tI1ZmeFMQrsGWzK5CdPzd3d1pdpcD6vPHqF0pW3TnaWxw3xlk7iSR7I8AO7rWUlFWy0YuTpEvgPRGVHvLhT63dsZJS3VFJ9iMeAC45fAdwqy3c4RGdmVAqklnOFXl1bmOQ7+YrtSSHi61luTaxv2sntb9is6JtHMO2Ng8Op58q423J2egkoqilXnrltJHdQXVmYJnSOeSGL2N0jbVd4xIVJBON6sGw3POBSmUXdxcul3PDJLA7D1efdHCuMFJURDidSOftfPINMvSTp1pbXVnI2Y4pZCZ4oBgzdlhkbYMKcMdpPI+15UwvOJkviGGiz3OAQrzxRoPkXDcs+ddEWlTqzhzXuKdCCPRhd7LGBzPmYTX1z1XrkgkcizcgFBONvxxsDx5UgErywCMZXwxkEcvMHpVS0/UL9FCRaVDCg6L61EoB+CIRU1dU1LPOxgx5Xg//AJVXI3JmcI8UJuM+Abi5jQJdyy7GLGKZowj8uWCsW3I/SUjn3d9Tn4EvWGzsJMjplLIqD1yHVlI+I51og4hvR7+mOev5O5gfp5HaTmvJ432flrK+i8/V+0X6xs3Lrz8qr7ixz4VtdShiiS6ME2Dhm3ydsq5722lZSB+r8T1q1VW7b0i2DnBuVjbwlV4T/GoFPrW7SVd0brIvijBx9VJFVd/AOOqaRDcxmOeNZE8GGceY71PmMGsq0LhOOSW8iM1zG9vcsi7Jjjs/uZDA5OM8/IVsNUC3i2azfgdGit3I/S24z/nxqsm1Fkiy64KuNpCXKSqRgpcRAgjwLIQfwqRwtq15aSpbXiZhdgkMwftNjn3UZj7W04IBYZHTJFWoH8PwpDxkSIYSPeF3blR4ntRgVnhzS5JBo07SrsuCDzI7/EVPpPoo9tvh/jTivSKBRRRQBRRRQGRcExdvquq3h/tvV0P6KHBx8lT61fap/oti/wBCeTlmW5nkOP7wr/w1cKAaaWnsE+JqZUewH2a/576kUAUUV5dwASSABzJPIAUBTfSDA8Bj1CJdxtgyzpyBe1fBfH6SFQ4H61KbX01aej7A0rrjPaJCzID4fnZ+C1nnpA45fVJ2jjYrZRNhVHLtmH328V8B4HxJpAq4GByFAbFrGtWGtxiC2u1jnOU9rfG4jkKiYKrAb2ZFK459fOuvDnors+0nkntE5SmOFGX2FhiACtj75c5cs2c5FYffwcu0UlZI/aRhyYFeY51+m+DdaN3Y29wfekiVm/Xxhv4gaAj8Zaan9F3cSIFUW0oVVUADCEjAHmO6knAcgbTbMg5+wQfMDafoQRV6mjDKVPMEEH4Hkaw7Qtda20h7ZD/pK3MtlEvf2jPyPwUMTnyFZZY2kbYZcW7JOgcL3N88szX9xHbXE8u2GNjkx9oyj2icKCo7l6Yp1b+iK7tjsstUkhtyT9m8SyFc9cHIBPnhatvCekLDHHGvuwxqg88DGfwJ+dWStKXRlyd2ZJwhoHYatqCySvcyRpBtmlwXAlVmYD80ZA6dwq+GqzaezruoD86C2fn+iCvLy51Zq5sn+RKF+s69DaqrTPt3naoCs7McZIVVBJwOdK19IVnnBeUfrW84H+7pVx1b3Ml1AYrWSaOON/aQxj25Cox7TDoqfx+VI5Eul96xuxyz7KI/+y5rN2ulYLvBx1YP0uoh5O3Zn+MCnUE6uNyMrDxUhh9RyrIrjWI15TpLF3fbwyIPmWXH415t9Pt2+0gIQ/2lu5jP1jI/Go5V2miTX54FcYdVceDAMPxpHd8B2TnIgWJ/z4CYHB+MZH4g1x4AuZXt5O1leXbO6I8mC21VTkSAM4bdzPOrNVra6IKumg31v/3e87df7O8Xf9JY8OPmCKq1rqsv9I6jJNEIpI7aMlA4kX7NGIIYAZBGD5Z51qNZq8Bln1hlJyx7BenWO32nH7TUk7i7BA4WseyubPmS81g1xMe+R5ZdwLeJAO3n0xT/AIiXfJZR/n3kZPwiDSH6bRSvR7jdNpcmc9pppjz1O6Jk3c/rTn8pqkC/2MEsx8jIViX8N9RV5kPBoGiLyY/AU0qFpKYjHmSam13FQooooAooooDMfRZIDpy47pZge7+tY/yIq3VR/RYOzjvYCecF7KuD1AOMfXBq8UA4sfya/wCe+pFRdOP2Y+f86lUAVmfpw4rMFqtpCftrrKnHVYR758t3u/DdWj3NwsaM7sFVQWZjyAUDJJ8gK/M3EGvG/vJro52udsQP3YU5L8M82PmTQCxVWKP9FR/Kvts5KAnqRnHhnmB9KiarMdjr4pkeeD7X+FT06CgBhmtp9Bd9v0pIz1hlkjP728fg9YvSV+Irq1klS3uJoVdtxEcjICSOpAPXFAfr+5ukjUtIyoo6sxCgfM8qwG9sEl16Y2MqSNIRNFKsuYoZDgzFgAe1YhWAQdQ/PpyqPAsX9I6jFHeNJOpDkiSRzkqjMOecgZA6Vtun8RWdsEgK+psSFELRlOZOBhlBRwTyDhjnv51nOdaRrjx8ts96dxh2LBbtfVZeh357CTzjl90g+DEMOnxulvqqNgHkT49PrVT120ud2+ApKu3bJbS42SDJOUbHsPzx7WVPLOMZpJwlq0Xby28WVi2iWKNgQ0XtGOaIg+72cgGF5gB+XLFIT5DJj49DDUPY4iPhNp48Oscx5ePTB+tWaqRx1rCW2oaZdSttj2XEMjHJx7IIzgZ6nPfUiP0r6cc/bsAPvGGbb9dlZ5Yu9FEW+ik2n8Y2U/KK6hY/m7wrfutg/hTmsaaJA+FINU4GtJzuMQjk/tYfsZPqvJv2gaf0UTIFnDuhi0gWEO0mGdi7ABmLsWJOOXfj5UzoooSeZJAoLNyAGT8BzP4VQOBAWte2YYNxLLOR/eOcfwgU69I+oGOwkRD9pOVt4x3lpjtOP2Nxr7Y2gijSNfdRVUfBQB/hWeV1H+wijWC9ktuh62OovAf7i7B2H4EnHzq1cL5kvr6X7qdlbqfNFZ3/AInApDxHYH1qRF5C+tiq/wDirX7WE/EgBR8as/oyZTYwyEgtK7yykf2jyMWz8MAfKurEuVT+irNGto9qKPAV1oFFdBAUUUUAUUUUBl2mAW+vahB0FxHHcoPEgbX+eST8jVxqmekjNtrGmXY5LIWtZD5MfZz++T+zVzoBlpb+yR4H+dTSapl7xaYZfVreI3N067hGpCqi9N8rnkifUnuFJeLjfW9pJc32omIAYSCyRY90jclQSOGdufkOQJ7qAV+m3jAsy6bCfeAe5YdydVT9rkx8tviazYDFcoA5LPK7SSyHc7sSzE+ZPXFdaAjalbh42BHMAkfECvdk+6ND4qP5V1YZGKi6Q2YU8hj6E0BLqv8AEcOHVvEY+Y/+jVgpfrlvuiJ715/Lv/z5UAs4ZvWhuopU37kbcuwBmyAe48iPEd4zWoap6Sbi6tXgk08guuNyzhQrAgqwBUkEMARknpVc0LSo4kDJ7RYA7j1IPP5DyppXn5PyFy0jSLaQ6sfS5crGfWLEu4HvROAGYDqRg7cnny8ele7K/gfT57pbhPXY2luztyjRySBQYtjgM0bBVQ5GGPMc8UhqJf2asA+AHT2lYgHBX2hnPVcjmDyqIZ1e1Rbm/OzQ/SKrHTxOoybeSG4I/VYA/g1XSJwygr7rAEeBB5j8KUWq+v2W3GBdWxBHPAMkefwY/hUP0dar22mwFuTRr2L57mh9k5/ZCn5115VqzJDi+0O3mGJYIpP140b8SM0p/wCwsKf92luLQ+EMrbP/AE33J+AqPqHpGgViluj3TDkTFgRKfAyN7J/Z3Uqk41vm92O2iH6RlmYfQotYXx7ZYdGw1SL8nc29yvhPC0T/AL0RwfiV+VDaxqSe9p8UnnFdqPoJEB/GkacX6gvX1WTyKSx/IEO34immn+kNMhbqM2xJAD7hJASfFwAU/bAHnUqSfwQezxTfD/8AUzfK4gNfRxDqLe7pm3zlu4lA5+CqSatQNKeKtc9UtnlA3PySJfz5XO1F+vM+QNTf0CgX11f319txax+otnGZZYzNIvQnkWdB4YAPjmnaf0gvUWb+QM8f4kN/KpXD+k+rwhGbfISXlfveVzl2Pz5fACmNcuTLbpJUTRQeOddmSOLdask6SiaFkkSVAYMu55YbAXOQVHI+VWLgmQR3N1Ah+xl2XsHP+ruB7QHwYAV60qy9duLiUgNGiPaQ56FmGJnHzxHnwU1W/R7qWTprN7xjurMnxERSaMfIHFd+KPGKKs3Wwk3RqfLH05VIpdor+wR4H+dMa2ICiiigCiiigM99OdpnSmlHvQTRSjyO/Z/x0/gm3qrDowDfJhn/ABqP6UNBnvdNlt7cKZJCnJm2jCurnB6Z9kdarukQa0IY4vVLWMoip2kk5YewoXO1MnnjOM0A3thb6cs1xK+AztLNI+NzE5wvntHsKg8PEnOQ8W8XS6nOJXykKZ7CL80H77+Lkfu9BUT0i2GopdqNSYtFuPZuoxbn9UDkpPQhva8eXOoYNAFFFRrjUETlnLdyrzJPhQHu7uQiFj3fie6o2h/kR8T/ADrQuFfRw/YS3t5H7SRO8ULdI9qEhn8X5cl7u/nyGfaIPsV+f86AnV8dAQQeh5V9risrOSsS7z3t0Rfie8+QqG0tsE3hyf7Mxk84mK/s9VP0/lXS74hgjOC+4+C+0fw5fjUa04YUEtMxkY9R7q/Tqcf5FNYLKNPcRV+AArzJvHyb2y6sXJrzN7lvKw8SAo/GiGWR5ALuKVbb76wbHdh4E7gQp7yvOm9FVjkUXaiKNT4U44s5AEgZdwAURtmORQBgAI3cAO7NcX9GVlN2yrNdRpPIZJIUm2RlmOT7O0jHlnuHgKy24tEkGHUN4Z6j4HqPlVg4L4qmiuY7SZzLFLuELscyIyjO1j98HoCeYOOdd2LPHJrplWqLqvoghUbUu7tFAwBuiIH1iqHc+iKTOY9RlHk8MLj8AtXzSrkspzzwevlU6tuEfgizKG9E1+Dy1CIjztQP5NUc+izUyCGubRgRghonx/KtfoqPTj8CzLOGODtYsozEr2Mke7Kq73P2Y71QhM7e/BzjnjrXvVuE9WupoHdbGNYHZwvaTOrORtViNgOVGSOY61qFFTwQKCnA18/5S+jj8obUH8ZHb64runoxU/lb69k+EqxL9I0H86sfE3EUVjbSXM2dkY6DqxJwqjzJIFZnrtlqN7bvcXBbaVzHp8DFFwcY7Z19uUgHcUXrjAKnlVeEI+ESWteJ9K09UtUkQtGNqxwq88nz7MMdxPUtjmayjQbSe1gsZ3WPsVvWYRbiLgG5HZqX7hgKCF6nqeR5OdEurqxKM69hEcqtt2UMUlw5GFWGNAZB7RGZJHOB1z3sNZsXWEWzEPf39wk0uzmI1jdGLA90cSIEBPUk460ct0DTNFf2mXuxn6cqb0r0eA5LnkD0+tNK0ICiiigCiiigCiiigI9/p8c0bRyosiMMMrgMpHmDWbav6AbRyWtpprYn7qntE+QY7v4q1GigMWH/APnQlvb1ByngIuf4yEfhV14T9E1jYEOkZklH9bKdzD9UclX5DPnV0ooBNxjCx067VFJY20yqqgkljGwAAHPOfCvzbpWhXXYErazYiUs7OvZIoGSSWfA6c+Wa/VdUH022876TIsCu5LpvCAsezByxwOeMhc+VAYdpVg1wgklJCHoi8sjxY9SPKn8UQUAKAAOgAwBS+11mDYoDjoAFGS3TpgDOadaboV7dcra1kwf6yYGGIefte037IrzZrLkl0X0jhRV0svQzcFczXyqxHSOAFQfizZI+Qr6/oWnzy1AY87Vc/wC8p/Fn9DkUqirvB6FJv6zUD57LdF5fFmOPpTKz9CFkCDNJc3HiJJcIfkgXl5Zqy/El5Y5GV3GqRocbtzdAie25PgAOdWvgDgC6mukvLmMwJFnsYn5OSwxvcdRgdBjOcdw561pHDVtajFvBFF+ogBPxOMn5mmWK6ceCOPfbKt2cbS1Ea4HzPia70UVuQFFFFAFFFFAVr0icKHUbCW3VgrnDRk9N6HIB8jzGe7Oe6s6sNVS3jWHUbjULORF2MrMTEcDGY5UjJKnu9rI6ZOM1tVeHiBGCAR4HmKrKNgxkxW82DpVrPNc7wyXZWQKjDIzJNPkspBOUAIYE9DjF54X4KeJpJ7pxLczY7RlGFCr7saD7qL4dSeZq3ha+0UaB8VcV9ooqw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g;base64,/9j/4AAQSkZJRgABAQAAAQABAAD/2wCEAAkGBhQSEBQUEhQUFBUUFBcWFRUYGBgXFBUVFBQVFRUVFxQXGyYeFxkjGRQUHy8gJCcpLCwsFR8xNTAqNSYrLCkBCQoKDgwOFw8PGiwcHBwsKSkpKSksKSkpKSksKSkpKSwpLCwpKSksKSkpKSkpLCkpLCkpLCksLCksKSwpLCkpKf/AABEIALoBDwMBIgACEQEDEQH/xAAcAAACAwEBAQEAAAAAAAAAAAAABQMEBgcCAQj/xABFEAABAwICBQkFBgQFAwUAAAABAAIDBBEFIQYSMUGRIjNRUmFxgaGyExQyc7EjQnLB0fAHYpLhFUOCk/EkwuJTY4Oi0v/EABoBAQADAQEBAAAAAAAAAAAAAAABAgMEBQb/xAAoEQACAgEDAwQBBQAAAAAAAAAAAQIRAxIhMQQTQSIyUWFxBRQVQpH/2gAMAwEAAhEDEQA/AOzYVzEXymegK2qmFcxF8pnoCtoAQhCAEIQgBCEIAQhCAEIQgBCEIAQhCAEIQgBCEIAQi6+XQH1CjfUNG1wHeQFXlxWNu1w80IsuISiXSSIbCTw/VVpNKxuZxP8AZTTIc0jQIWXl0ofuDB33/VVhpJI++rI3LaG6ptfMX22U6WV7iNihUcHqS+FpJucwT2gq8ql07BCEISCqYnzTvD1BW1UxPmneHqCAMK5iL5TPQFbVTCuYi+Uz0BW0AIQhACEIQAhCEAIQhACEIQAhCEAIQq2ITuZE9zRrFrSbdNs0BJPVMYLvc1o6XEAcSls+lVM3/NB/CC76Cy5u/SKSZ88c79dzX6zDkPspOUywGyx1m+CU4rWvYwObbbY3F9uzb2rVQ+Tnlm+DqE2nUQ+Fr3cAPzVOXTs/djA7yT+i5I3FpH/5hHdl9F5L7/E5zu8qdCM3lkdMqNO373sb4j/lLZ9Nb7ZS7uDj9Vh2Ebgm2HUutmditpRXXJj5uOvdsEniQ3yuvoqHncB33P6L7TU6aU9BdRsSrYrL5OngFBNUuaLlxT6pog0ZrPV8dzmpRD2F09frbeCn0fqrVD2/+pGDb+aM29LvJLKpqrUNZqTxOO59j3Pu0/UKSq5Oz6KVF2Ob0EHjl+SfrGaIVP2pHSCPz/IrZLCS3O2DtH1CEKpcFUxPmneHqCtqpifNO8PUEAYVzEXymegK2qmFcxF8pnoCtoAQhCAEL5dF0B9QhQVVayJutI9rGja5zg1vE5ICdCzNX/Eegj21DHHoYHSegEJLV/xmphzcU0neGsHmSfJTpZRzivJv7ouuT1f8ZJTzcEbPxOc8+Wqk1V/Eytf/AJoZ2Ma1vmQT5q2hlO9E7jdfGvB2L89z6Syyc5LI/wDE9xHC9lPh2kEkRvFI9n4SQPEbCp7ZXvr4O/XXxwyXLsM/ibM23tAyUdPwu4ty8lqsP/iHTSZP1oj/ADC7f6m38wFVxaNFkizlml8RpK8jYA4xntjk5cZ8Dl4lDXiWNzTvu09hOwrQfxkoGTRxVMTmvaR7J5aQbH4oibdusOCwOAV5JF/vCx7HN/Z8lrF2jmmqZUp5S1zmnIg2PeCQVYE686Qw6s7ZBslaSfxtsHD6HxVSGS5Vig+w+PWI81pqQWWUoKjVK0dFVAjJCEaGlKawT2WegqVabVqtGiZdray5KRVsqnqpL5jgklVVKURJlWtekdXJZXquoSWrmUlDquimJXkifucGn6E/mungrg+h2IfZxnqPt4X/ALruNDNrRtPS0f3WU0dWF7NFhCELM3BVMT5p3h6graqYnzTvD1BAGFcxF8pnoCtqphXMRfKZ6ArRKACVldL9OGUjSyMCSa3wi5DMtr7Zk79UZnsGaTaafxNZEDFA9uscjITkD0MyP9ewbr7ubxYW+p15aq8LIzrCUPu1188rmzieuDtIQwlk8I02i+n1VMXgySSEOJIc0MOdzZj2iwI6rt28LTQaUvcSAZi4bW7CB0kX2duxIsBaJDyC3U1QW5gud0PuByst6YVlNawcDfItcA64sRrWLXAg6twM9+YIyVuDj707vwPocdm6sniGlK9NtLvY0Zklie5okYCAADyiRfPI92XeqMek4ikZHJeTXNgWtvI38bQAD3ix32X3Ttvt8OmYGuPwOBtlyXtKsqZ0RyalZn6PDqavi9rCwjMg2Hs3hwte7L6p2jMXSuu0QewnUdf+V41Xfp9FRonmmgaDdpDpnA7MtWGS1/8A4TxK0mD6UvdKyFx9q0vLSHN1nWHvdyN9/sos+hW1VyNCfBlJqN7PjaR27uIyVcsXXMQ0cDoteNjg7VuWNIN9mwOPRuuFmK3RyM0hnAcHMeWyjV1S0Zap1fEbbqsc8JLb8B4ZIwxYV9YSE5q8GcwNJuA9us24trNOwg7CFSMFlrZkeIZyr0FWVVbApWRqSBrDVXFjmDtBF18ZhMBNw3UN73YbZ9Ors8lUjCuQlQCWtwL2kRbcOs9r23yPQ4X3Xb5gLOVmjksRuGuLfPiMitdTylMoJ0J5OdQS22pnTVdjcLaS4ZFJ8TGk9NrHyS+qwWKPNsrWdjrf9ufklhohop3PGQP771fZE7eQPNIff9R2Tgbbxex4gFXG4mCLgoBr7Ib3E92Sp1lNGRe1z2k5qm/EVWlxFAeJ3s6reASDFadrs2ZHo3H9CvtdX2c4dqWvrboEONEavORh7/EbV3rQuu9pStzzabH6/qvzvgM3/UC21zSO+wv+RXY/4Y4jy5IulusP9J/8lSfBridSOiIQhYnWCqYnzTvD1BW1UxPmneHqCAMK5iL5TPSFmdPaase20ILoNU+0bGbTuO4G+2PsbmeghabCuYi+Uz0BWiEIatUcGidA9tporlv3chYjdnYjYqdXUtewvrRG1jSBDE27jZu6wNnX6AN5vZdox/Q+CqBLm6km6Vtg7x3OHeuc4tolPSSBz2tkiadYSgXa3VzGu0nkG4tckNv94JdHnPDPHst0UqCmlfKJZJCyJrRqRtGocxflXzuBbLK2WzYWlY58zw0Oc51rWBsABvJ2eK84ZRvrJS2EAtyvIAfZgbSb7CblwsN48V0jBdG4qdoAGs7e85kn8lF2IYp5G09kIMB0Yc27yLvcAC8gCwG5u+31TfEcD1qeRrnXuw7O7tT6y8Stu0jpBVk6O5Y0lRzet0Pp5Iw6YC2qOUXatrjPM5b1j6vCqamnZJTzuL2PDgWcoAguOZ2EHXcPFdPqGMdA1jwTyRkLbjq53y2rE45oc179aOnMhyGpruDMt+rGGi/aStE4/wBjOmvaNcP0wgnfFG4mOXXBBjeBd2w3jO0G5uLHatZM6Nutdo5Qs4nK4z2nis9gWj7oYx7Knpqd9s3ht5M9tyL+pINOqqs9mIZbCJxH2keYeBsaSbd+rvXmzjFt9s9DClaWR0n5o96eY9SNYx7dWct+z9nE5uuwAXBOfw5W37lgKbGhKT9hLG2+VnB/EODb+BTCq0ULL3eHbbFoIB6Nufgl3+HvaeTc9ljmqw6pxjSPS/j+jnkqU3T+i9GzWNo3Ncer8L/9t9if9N19951TZ7SDvGw/0lK6mUOaWkX7CNnHeqf+PTRHUD/aMH3JQJGjsBdym/6SF24Oo7mzW5x/qn6QukqWOWqL/wBNXTzMcbNIJ6N/BMYaF3VPjl9VlqeqjljL3xPp8iWua7XjeRsDY32eBf7wJAUsOPzxtOrISLbHcoDuvmupOzwWqNa2mIQ6Zw2LJx6RTvOb+AaPoE5oZi7aSe8qQWppnuy1nHsXmHCHP6G9+3gF6kna3bfwVukrCfhjPe4/pZAhrRaGwtZryEyO22Js3+kZnxKxuldYGVkjG2Aa2OwGQALBsAXU6SmJp89Uf8Lk+l2EF+ISnXABbGA0Bz5MmD7rRbiVVO2aSikhW/Eu1VpcT33TZmjjG5yBw33le2Ef7Yu8+BVmMU8fwlt//aiuf96c3HerGexj4qeackxxSPBO0NOr4uOQ4q9TaKyuNnPjaegEyP8A6YgRxIW2pqGabmqR7+h87nOHmWM+q0FFoLVSc7UxwN6kQ8rMDR5lV2L03wjB0ejAp3NkcZC5hBAdqRAn8BJe4dmS0OieKexrIXbAXhp7n8n/ALhwW5w3+F9GzN5fMd+s7VB8GWPElaigwSCHmoo2drWgH+raVVzRpHE7tl5pX1CFkdIKpifNO8PUFbVTE+ad4eoIAwrmIvlM9AVtVMK5iL5TPQFbQAvLm3XpCAjhgawBrQGtGwAAAdwGQUiEIAXly9KOaYNFyobrccmYnhJAaNt5BtNrB4O6x3jO+5XaWkDWgDx7TvKljjFz2knjtUi5ck9b+jSEdH5K9TllxSyqnDmarmtcP5hcZG4yPcm0rBvzPaqFTTtO63cuSez2NoimR0TxaRjfxAW+igpKGgBu8knoffV8hY+KgxR2o4tHf4W3rPVdcBs5R/8Arx2u8OKzxYp5H6VZfJkjjVyZLp5h1M4AwNja/pYA1oHS5w278rEk7FimYcxmdvaO6zhyR+Fh297uATuYOebk3ts6B3AbFXfTr3MOFY19nl5uqnlpNulwhTUtJDiSSSDmczsUDs2+CaywJW0ZW8FucpHQHNbDCIxlvWOw19nLX4a/K5Nh+95QDSZgHQ3v/tmilqWA/EXHsGXE/ol9VicA2yNceq067yegMZcngoKPGruOpBOSDsLAzze4WQtTOnUso9hvz2XyXNdLqotqntMzmts3kMBueSLk2sOJK32CzyuhPtomxEHkt19dxFtrrNAB7M1zLTTOuk7mekKkeS8+BPQxukeQTqgbwLuOfSVtcEwaEWJYHEZ3cS6x6bHIcFnsIw9xPJufJvErYUOGgNvLIGtG22Q8XOsFdmaG0Fe4534qy3EnN28d3FLY8do48mB0zh1c2+LzZvC6KjHnytLdRjGm2QuXZbOVkPJUo04NDT4uelNabFT0rGUpKc0d1DReMma2CrDlZSOkJTiE5LNm8XZIqmJ807w9QVtVMT5p3h6goLBhXMRfKZ6AraqYVzEXymegK2gBF1FJOAqU1apohui86YBV5K8BKZq5Upq5WUTNzHMuJqJ8xtc52F7JXRAvOsfhHmVdM4Bsdi4epyK1FHRhi2rZLLNkHAqIYkN+Xaom8m42tPkoZIW9oXG50dOkllxFnW+qW1WNsb0nst+ZUNZJE0G5cewEX4rN4hWAnkiw2bblc8ptmsYkeI1zpNdx2XOW7I28UuigvmcyfLuTH3F7GvbI0tdfW1TtAe0OFxuOexfaSn5IX0eHaC8bHhZfeyq2lUE1PmnraZVaqnzWpnQglhSB7LOI6HH6layoiWcrIvtH/i+oBQCqjNnnvWigfEADKIuwvDDw1x9FnRlK7vWhw6otsNj2bUAxbizLfZhzugRRuIPcWgN8woYsQm1yPd3NOXxyNbx1dYqx7e+3Pv8A7og+JRTJs2WByT6h9t7EZDVbHrG3TrPcbE2tsAWK0npb1bn/AIL9tgFvMNhuzfs/f77O9J8QwMuncfw/T+yqi73RnInTO+CzB0/pf9FM3CNY3kLpD/MSR4BamPCBZWBhIACm0RTEMFCmdNRq4KQAq1AwDclkpHqkoU7pMNVKCoATCGtVGaRSGMFGArICqQ1itNeCszdUelUxPmneHqCtqpifNO8PUEJDCuYi+Uz0hep51Hhx/wCni+Uz0BQ1BUohuiCeoS+edSVMltqUVVQd2X1WiMWz7VVYG0pPV4mTk3L6oqEjra/VeRZpAte4J7dt1JmzRYPpQ2L7Ka7Re7X57zv327QtCJGSN1mOa4dLSCPJYLTTCRG2mnF2CojDSNZzmslDdcN5RJDXNJIzyLT0rFyYrJC/Ilp6zXEXHeFxZemWTdOjqhmcNmrOzTOkGy9uzP8Aul9VVHeT4/oucQ6fVA/zC78QueORXqXTyV3xah/q/wD0uKfR5fFHVHqIeTU1lV++hKhiQbIM7OGbe/s7VnZ9J3u3gdw/MpdJiesCb53utun6NwlqmZ5up1R0wOjYXOZTKSSTyNpv90j8kypIMgsr/D2v9o+YHcxruDjc+a1uGV7Xk5bNgbd+XWJZcjutkvUcklbPOUW3SLTadUq+HYe9NIa2J2WtZ2yxBBzNhYHPaq+JR5eKpDJGftdl543DlGaqmLO4hH9q7uaeI/stTVMSHFIvtR2sHk5w/NaoxaMvVNtKfA+Sa0MqXYu20o7WjyJV3CY7lSQPaanLu5aOSnZI5vs4REAM999+22dunad6XYQHZci/dtWxwwMORbxyVJcl4LwT4dFYD9/v99l55qQF99xAumEVELcmw/fSvhiIfsNtXP8AUcVi51ubqN7FSOg2930Uk9JZo7Aoq3GY4fifyuqM3cAs7iemL3DVYWRtI+J5Gtbu2DzVY5HLwVyShj5YxbTFxy7/AAV73TVFz4Bc91KiKpMsb5HPd95t3XG2zmnIt7Ds3dmppNLmvcGVP2TultjG7svfkdx4rRtrdmWPLGfBdkkzyzUsdQRtUz5ow3k9+zNLJ6q+wWVoyTNJJx5HtPU3TGnqFk6WpsU8o6i6NFoyNBG+6r4nzTvD1BFM5GJ807w9QWZsj5hY/wCni+Uz0BR1EalwrmIvlM9IViSO6BqzP1EN0oq6ay1E9Kl89KtEzKUTJzwpBW0jfaEkZntyK29TQdCyukWEvdmwkOA2XtcdF1YyZQ0hxB89EabWaSHsfHrGxBYfhB2WINh0LGDA5HG8rg3oAzPE5J8ygkbdzmluqL953bL3zX2hxC2T82nPPcbhx8PiUUTqZmKzCmRsJzJ2DPeTYbFZwfQepqCANSIOtYyuLL3FxkAXeJAWmlnZG4WY0utt6Dm0EdBuGm46VYOMi1wC2+87gTe9hmcnuU0FIx2kGhVRRyiKbU1nN1hqO1hq3IvsBGYO0L1R6Na1r3Wr0ixmOWYzAOc4ta2ziNjGhtyRkL2vqgnM7UmnxGZwswag/kFj/Uc+FlCRLkO9FKFtPUhtxrPjfdlxrWADhcdGS1eH0rQ8NsACCXW35mwPZ2LnmicLo62JxG0lpPTrtIz8V0vZID2H81JUaufybbf3u6EqxAXaVc9sqtVYtOYAttOwdpUJJcFm20Z+ZmaR485rHx6xAuxwsTY7WkX6BtU+M6TtbdlPZzt8p2D8A39+zvWTcC55dIXOuczflHxIP0VjINIBZ0ZG8EcCP1V3BH2srVDBh5t7UVje4xPb6QfJa/CMMwx1tSaS/Q86p9AHmqvIo8ossbfDPuF1lrXC0lNikYHKvwuo2YRFb7JwI7LO815jwdpJ13O/0gDzN1xy6i+Dqjhrlnms04ijA9kxzi74TcBp7egjalFfpBWS/EWsZ/Idg7S27iosd0VtyqcGx+Jl79us254jxCo4WyaI6r2OsTa5GVjbfaxb0g5jt2qYzV77meXFKUW06rlfK+mIMQ0tYbxwO1XHLXLdUE77F1zfvAS+WkkkcLNc0kbC5z3uLr6xtt6LZWT6owmkkkklAbKWfExjja4zF7nM779ANr2y94ZiMrjI0wiONw5JadRw7ybl3TrHusV0NpHPBpL0IlwJs7AWTOBa0fCeVM0W+CzTsI2NN+yypnEPayGOGF+rY5217uHWGXkT3dFvR7RpklUI2SH2zmuJedbVDRmQA0jWOzb0LZSaLxwMAjldLLri4FrAE8slrBl4nes+4mnp3Nf2sk/Xte4r0dwqaOxc4NhtnHIdZ98vgDDaPO+0n8ITiYt3W8Ark1Gw7CR3Eg8Cqk1KOk+KvBUGvBUJzTWgclwhzTWghWjIQ/oDde8T5p3h6gvFGveJ807w9QWbOlcBhXMRfKZ6AraqYVzEXymegK2oJPhaoJKUFWEWQCuagS2rwkOGYWmXh0QO5Wso4IwlRgIG0XWdrdDmXu1p7gbdO7xPFdXkoWlUKjB+jNSpFHA5U7AdXYw+ZP7yCidg7jut2nJdLmwnsVKXCexWsrpMEMFA2i57V8fQ9i2UuFdirSYV2JZXSZKGDUkY7qvYfAOC2z25jsulNZhRLHAD7pt32yTCad1uSMyNvR4KbIqjzXYg2Jt3HPc0bT++lZDF8SknyPJZuYNn+rrHyTqagJNzmd53qIYSXGwBJ7EBlHUSj9xJNgL9y3cGip2v4DbxVxuAho5LbfvpUkUc+GCutnYdn/Ct0lPI3dYdn7utfJg56FXOFEblOxWmVaGnbvbY9OYPkn9LTHdNK3svrDg5U4ICEzpct2awlji/BtGcvks+4TauUjDfrNIPkVTkoZ72uD+G3BX/AGh3bVPSNzuVi8MTZZWZrE8FlLT9m9zyQBybk532+CloNBpnN1pC2MWva+s7yyHFbJ82VuxeoZuSO5U7Mb3LaxLQaJ00ZL7F0hFi5xztvFhlY9BurftDHyQBqjYALDwXpzi1yJc1tGKXBSU5S5dleWQO/earOg7SrBiX1sBK1RkQQwZppTQop6NM4KWyNloxPdNGvGJ807w9QVoBVcT5p3h6gqGwYVzEXymegK2qmFcxF8pnoCtoAQhCAEIQgBCEICKSG6qyRK+VA9qkiig6EdCidStO5MjTKM0h7FBFCt9CFEMLDjYAlPGUQ35qw1gGxBQki0Zb94+A/VXY8HY0WaAEwQpsnSij/hgR/hgV5CWKRQOEtKgkwJqbIS2RpQhfgYG5Q/4XbctIvJYOhTZGhGd9ytuXtkNk8NOOhefdAosjSKCCV9YCAm3ugQKUJsTpFBhJQ2lKcinC9CMdCDSKmUBKtxUCu2QlkqJGyEBSIQoLAqmJ807w9QVtVMT5p3h6ggDCuYi+Uz0BW1nMOqHexi5TubZvPUap/eHdZ3EoB4hI/eHdZ3Eo94d1ncSgHiEj94d1ncSj3h3WdxKAeISP3h3WdxKPeHdZ3EoB4vlkk94d1ncSj3h3WdxKAeISP3h3WdxKPeHdZ3EoB4hI/eHdZ3Eo94d1ncSgHiEj94d1ncSj3h3WdxKAeISP3h3WdxKPeHdZ3EoB4hI/eHdZ3Eo94d1ncSgHiEj94d1ncSj3h3WdxKAeISP3h3WdxKPeHdZ3EoB4hI/eHdZ3Eo94d1ncSgHiEj94d1ncSj3h3WdxKAeISP3h3WdxKPeHdZ3EoB4hI/eHdZ3Eo94d1ncSgHiqYnzTvD1BLveHdZ3EqviFQ72TuU7dvPW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data:image/jpg;base64,/9j/4AAQSkZJRgABAQAAAQABAAD/2wCEAAkGBhISEBUUExQWFRUVFRYWFBYWEhQXFxQWFRIVFRQWGRYXGyYfGBkjGhQVHy8gIycpLCwsFx8xNTAqNSYrLCkBCQoKDgwOGg8PGikkHyQsKS0vKSwpLCkpLCwpLCwsLC0sKSksKSksLCwsKSwsLCwsKSwvLCkpKSwqKS8tLCw1Kf/AABEIALMBGQMBIgACEQEDEQH/xAAcAAEAAQUBAQAAAAAAAAAAAAAABQIDBAYHAQj/xABAEAACAQIDBgMECQIDCQEAAAAAAQIDEQQhMQUGEkFRYSJxkQcygaETI0JSYnKxwdFT8DOSohQ0Q2NzssLh8RX/xAAaAQEAAgMBAAAAAAAAAAAAAAAAAQIDBAUG/8QALBEBAAICAAUBBwQDAAAAAAAAAAECAxEEEiExUQUTIjJBYYHRcZGh8BRS4f/aAAwDAQACEQMRAD8A7iAAAAAAAAAAAAAAAAAAAAAAAAAQW8u8KoR4Yv6ySy/Cuvn0ImYiNyyYsVstopXuz8VtyhTlwzqRi+nNedtDKo4iM48UWpJ8000ckqVW223dvUv4HbFSg+KEmuq5PzXMwRm69Ydm/pHu+7br/DrAIrd3bDxNHjceGSdmuWl016kqZ4nfVxL0mlprPeAAEqgAAAAAAAAAAAAAAAAAAAAAAAAAAAAAAAAAAAGBtfa0MPTcpa6RXOTImddZWrWbzFa91nb+244enfWb91fu+xzbFYuVSTlJ3bzbKtp7TnWqOc3dv0S5JGE5mlkyc0vW8FwccPTr8U91bmU0VxO705dy0nxPste/Yy8NSlOShBXlJ2il1/gisbZeIy8kcsd2+bhX+gm+tR2+EYo2Ywdi7OVChGnq0vE+snm2ZxvVjUPIZrRe82gABLEAAAAAAAAAAAAAAAAAAAAAAAAAAAAAAAAAGLtDaMKMHObsl6t9EubImdJis2nUG0NoQo03Obsl6t8ku5zDbW2p16jlLTSMeUV0Lu8G8M8RO7yivdj07vqyFcjSy5ebpHZ6v0/gPYRz3+Kf4VORYrVtc7JZyfRFNWryWv6dyExeIdaX0VP3E/E/vtav8qKUrt0MuTkjVfint+WXhMbKtWXDdU4e6s8+V33Z2Dc/dv6CH0lRfWyWj/4cX9nz6+hB+zzc5QjGvUXelFrV/wBR/t69DoBt0r83mOO4nmn2dZ3rvPl6ADM5QARO2d5KWHVpPinyhG1/j0XmRMxHWV6Y7ZLctY3KUnUSV27Jat6I1XbW+8Y3jQ8T++/dXkuf6GsbX3iq4h+J2jyhHT49X5kU5GtfNvpV3+F9KivvZes+Pl/1sWG31xMX4mpro4pfNWNh2bvxRm0pp02+esfXl6HOpVUjHniW9Ctclm5l9Ow5I7a+sdHcVK56Qe5mIlPB0+LVXj8Iuy+ROG3E7jbymSnJea+JAASoAAAAAAAAAAAAAAAAAAADxs1neLfGNJOFK0qmjesYfyytrRWNyzYcN81uWkJHbu8VPDRz8U2vDBa+b6I5vtXbNSvPim79FyiuiRi4nFSnJyk2282282Y8pGjkyzd6zguApw8b728/h7KRYr17eb0R5XrqKv8A2yG2htBxfCv8SSzf9OL/AHKVrzS38uSMVdz9o8y82hjG26UHdv8AxJL/ALF+5uvs93KVV8c19VF5/wDMkvsL8K5+hEbj7nyxFRLNRWdSX3Y9PzP/ANnbcJhIU4RhBKMYqyS5I28dN/o87x3FTj3WJ96e8+PpC7GNj0C5sOAFnE4qFOLlOSjFatuyITbu+NLD3jH6yp91PJfml+yzNB2ptitiZOU22lnZZRir2yX76mG+aK9IdThPTcmf3re7Xz85/RsW3d/HK8MP4V/Ua8T/ACrl5vM1KdZt3bu3q3q/iWXIt1K6Rp2vNp6vT4OFx4Y5aR+WQ6hj1cXbQxJ4hyKqdIRDPaa0jqqTcjLw9DPS/YyNk7Iq158NKDk+b0UV1b5HRt39zqeHtKf1lTrbwxf4V17v5GxSm3G4zj606fPwktgYJ0sNTg9VHPzbu/1JAA2o6PL2tNpmZAAEAAAAAAAAAAAAAAAADZiY7a1GivrJxj0Teb+CzPdqYp06NSa1jCUl5pXOGbS3olxybd5Nu7d82Y73mvSIdDguDjiNzadRDft4N85VLwo3jDnLSUv4Rqc5muPed9vRlEt55dF/lNS1b2ncvQ4L8Lgry1tX92wyZaq1VFXbIKO8c3ov9JbxG18uKTvb3Vlm/Ip7O2+rb/y8HLNotE6+qvaW1nGSSV552X3OjffmZe6u71TEVYpLinN3u+XWb7Ihtg4KVaslwuUpPlm229PU+gt0t2I4SlnZ1ZJcb6dILsvmbMU68sOJl42Yp7a3xW3yx4hn7D2NDDUVTh5ylzlLnJkgUVKiim20ktW3ZLzZpu3/AGhxheGHtOXOo/dXkvteenmZrWrSOrj4eHy8VfVI3Pzn8y2jae16WHhxVZKK5LnLslqzQNu781a140r06fn45Lu+S7L1IHH/AE85OdXjlK3FJvNxi3ldfYT5J2JSkqOFjCd1VqyjGcMvcalCVrPJJx4lxO7usjUvmm3bpD0OD0/Fw+rW9+09vH9+s/aFOzt320qlZ/R0873dpPJ2vdeFNpK7zzWRj7V2nTlTjTpwjGMGm5pNOcuHhbzemju8zC2ntSVWXFKyV21FaR4tdc23ZXb1sRFXEOTsjF9IdSmG1p58k/b5R+ZX6+M5IsRi5FVPDk1sXd+tiZcNKOS96TyjHzfXtqXrUzcTXHXf8o2lQNy3e3CnUtOvenDVR+3Lzv7i+fkbTu/ufRw1pNcdT77Wn5V9nz1J6xtUxa7vMcV6la86x/usYLAU6UFCnFRiuSXzfV92ZABmciZ2AAAAAAAAAAAAAAAAAAAAY20NoU6FOVSpJRhFZt/our7AY+8P+6Vv+lPVpfZfNnzvtG7nJpprp8Dbd89+6mLbhC8KCeUec7fan/HI1FyHL12n2s8vJHnbDdTsovo036WT/YupLhu1ZdyTp7IqOjKrZKEeuslezaXQgsfRqSeWceVn+pHSVdysYrF8WSyj+vd/wZWB2M5W4k1f4G27L9kONnSjNxguJXtOpaSXLw2djedz/ZvKjUVTE8EuGzhCLclxdZNpZLkjHebTOqujw1cFazkyzuflVk+znchYamq1RfWyXhTXuRa+UmvRfE2XePbKwuGnWavw2SXWUpKKv2zJM5/7UN7KEcPUwsfrKsrXSeVK0lJOT+9l7vrYtrVdQ165Ivli2TtuNx9PDV9rbfxFdv6So2teBO0P8uhRsavCFeEpu0Vne17Oz4XbzsRmDr8dNP4F2C5dP0OZMzvq97GKns+WsaifDZto7fpulOMI5zv937Ws52+0+mb62NanUUUU1ayiszBbc2T8SMWGmGs6VTqObMrD4a3mXMHgm2oxTlJuySWbb0SOobqbnRw6VSqlKry5qn2XWXf0M9Me3N471CuONR+yC3b9n8p2qYi8Y6qnpKX5n9ldtfI6DhsLCnFRhFRitElZIu2BuVrFezymbPfNO7T9gAFmAAAAAAAAAAAAAAAAAAAAAgd6d7qWCheXiqNeCmnm+76R7gZm3dv0cJSdSrKy+zFe9N9Io4pvRvfVxtS8soR9yCfhj37y7mBvHvDWxNT6Sq3J9FpCPRR6EO6zecXl5XXxXUtpim22Txk3sTZEJJVasoqP2YuSXE1zfbsawpvhzfxsr66lM69s21YrPVMOj08W5KHBTbcmvpJ/TKVOMUrOKjbna6zy4rWdi7KtgpydGvPgilaU4U1JUpPK0pJP6N92rdczl1Hak1JOk5Ql95Oz+RKbBrrDz43Hjlmr8TVr626vzMfLpk5tt19oO8k/9shHDVpxhh6cYrglJeN5t/i8PCr6aklsP2vuMOHFU3OSXhnTsuLpxReSfdehp+1sThK1JzTqKu1bh4FaDSyl9IndptaW0buQqXQmJlEtz217UsXWvGFqEHl4M527zfPySNKrTzu+fP8AkqduRbrTSX7EpifLP2HiPE48uRLV5cOZqOFxnDUT5XzNoVfjt5fsaWWmrbe09N4qL4Iie9en4/v0WEnNkngNnylJQhFylJ2SWdy5srZU6s1Tpx4pP0S5tvku51bdrdinhYfeqSXinb/THpH9S2PHzMPH+oxSNR38LO626ccNHilaVZrN8oL7sf3fM2IA3IiIjUPKXvbJbmtPUABKgAAAAAAAAAAAAAAAAAAABqm+2+qwceCnaVaSuk9IL70u/RBEzpTvlv3DCJ06dp13y1jT7y7/AITjG0dqTrTlUnNylJ3cnd/py7ciqvWcpNttttttvNtu7ZF1sNKLvF/AvrTDNplXGtJt3+FlKy9S1Vgr39bO1/O2pbhipOdmkstCnFVOFqyu3p/fMrIu1sSor9EiNlNzl4svkiiq87t+L9C7QquVo8Kl8iFlEa/DK8brvz7/AA7Etha/HG+V+dlb5GN/+THqy+sNwxtHJ637rqRKWSm11QTehZgptritZclzLnG72hm+vQhJOpbJZyfLp5l6OBaV3nIycJgVHN5vmyd2LuviMY5KilaKd5SbUE7ZRulq+iJTDR6VLxZrml8b6m4bGwcqk4wirynaK83kbrux7K4rCVI4yKVapU4lKEk3TUFaPC+922ueXQnN3NwaeFqqo5uo4+74OFK+V9Xd2MWSk2mHW4TiqYMV/wDaUpu5u5DC07LObtxztq+i6RXQmADLEac21pvPNbuAAlUAAAAAAAAAAAAAAAAAAAAAeM+ft4MdKtiatSWsqkvgk7RXwSSPoFnBd56EFiazp5w+lml2ak7p/HTtYtVjyIRluTK5ssxkpK6a7ptJr1EscIzE4SfG5Rzzv3RTHByk3KTz/v0M6dXxJJ3ed7aLJh4h2twPi+HD53K7WRX+wTb09SqjgKiksrd7rImEiy6k4t2ipJ6Z6EbSuI9USmknw3k11f8AB7Tpuo7LKP6hLyN5vhjpzZJ4XCKCK6FBRVkbvubuJKvarXTjS1jHR1P4j358uoGDuluZPFy45XhRTzlzl+GH88vM63gcBTo0406cVGMVkl+vd9y7RoxhFRilGKVkkrJJaJIrJXiAABIAAAAAAAAAAAAAAAAAAAAAAAAAAPGcB37wtTCbQrJe7OTnG+kozfF8m2jv5A727o0sdS4Z5TXuTSzi+j6omJ0pau4cCpY+nJ3fhdrNPR+T5PzKq2z4yzSuZW8+42JwcvHC8W7Rks4y8muduTs+xr9PESjo38HYtrww9u6ShhlHRWPWjEjtuayaUl3/APhU9tL+mv7+JXS21axEE2pNprTJu65WLlNXV3l5lGFxvHfK1iPhiXxXk7jSds+MVOqoPS1/RN6fAmKdK2SIrZdJ1MTFQTk2rJJNtuzyS5na9ztw40LVa6UqusY6xp/zLvy5dQmOqO3N9n+lbFR7wpP5Oa/8fXodEUbHoIZIjQAAkAAAAAAAAAAAAAAAAAAAAAAAAAAAAAAABibU2ZTxFKVKqrxks+q6NPk11OI75+z3EYZuUV9JS5TUVdLpK3uvzy7neTxomJ0rau3yfUota5eZbdM+k9q7gYHEXcqKjJ6ypvgfosn6EBV9i+EbyqVUulqb+fCW5mPklxHDNxvbnkSu726lfFVFCnBy68lFdZPSK8/hc7PgvZPgKeqqVPzTsvSCibVgdnUqMFClCMIrlGKS88tX3I2mKeUHuduTRwNPJKVWXv1Lafhj0j83zNlAKso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316" name="Picture 4" descr="http://3.bp.blogspot.com/-W2mWf85fzjE/TV8XcomaKeI/AAAAAAAAAA8/z3E4FpEqYGY/s1600/PINZAS%252520PONCHADORAS%252520RJ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561">
            <a:off x="4756440" y="1888463"/>
            <a:ext cx="40481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t1.gstatic.com/images?q=tbn:ANd9GcQYoTy8YgO8KDtGAPvmysSO8_503oRh7XmIzGiq24_bKSA3rgDi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75" y="2361187"/>
            <a:ext cx="2743845" cy="274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t0.gstatic.com/images?q=tbn:ANd9GcTah-XCtcIYOnHU6Kp1cyF4T3OHEj4VsLOCBnTkolaJdYDyq8M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77072"/>
            <a:ext cx="2448272" cy="22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7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2414724" y="160338"/>
            <a:ext cx="4608512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3. REDES DE DATOS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307975" y="3118847"/>
            <a:ext cx="2160240" cy="72008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Configurar dispositivos</a:t>
            </a:r>
            <a:endParaRPr lang="es-CO" sz="2000" b="1" dirty="0"/>
          </a:p>
        </p:txBody>
      </p:sp>
      <p:sp>
        <p:nvSpPr>
          <p:cNvPr id="2" name="AutoShape 2" descr="data:image/jpg;base64,/9j/4AAQSkZJRgABAQAAAQABAAD/2wCEAAkGBhQSERUUExQWFRUWFxwYGBgXFxgWGBgYGBocHBwfGyAdHSgfGR8jHB0dHy8gIycpLCwsGB4xNTAqNSYrLCkBCQoKDgwOGA8PGikcHyQsLCwpKSwsLCkqKSkpLCksKSwpLCwsKSwpKSkpLCwsKSwpKSksKSwsKSwpLCksLCksKf/AABEIANAA8gMBIgACEQEDEQH/xAAcAAACAwEBAQEAAAAAAAAAAAAABQQGBwMCAQj/xABNEAACAQMCAwQHAwgGBwgDAQABAgMABBEFEgYhMRNBUWEHFCIycYGRI0KhM1JicoKSorEVQ1NzwfAkY7KzwtHxFjR0g5Oj0uEXRdMI/8QAGQEBAAMBAQAAAAAAAAAAAAAAAAECAwQF/8QAJxEAAgICAgEEAgIDAAAAAAAAAAECEQMhEjFBEyJRYQTwFHEysdH/2gAMAwEAAhEDEQA/ANxooooAooooAr5mqdxR6T7e1k9XiV7q67oIeZB/TbmE/Ejwquy32rXfOS4jsU7o4FEsmP0pG5A/q0BqZcUbqwbiaa7tNxhvbyV44+0kMhWdQCx2gqV9gYV2LZ6KBj2qff8AZcQ27XOpX1zPhdzBJXiiGeioiEFiScDpnI5Cqyko9l4wcujUdQ1aKCNpJpEjRRlmZgAP8+FVgcU3d0QLOFIYj0muyQWHcUhUhsd43spPhWcRcK2sZD3cUsk02Gg0+OSWRkUe7vy2d35zMQq8wOlObPgS7lVy93NZo49m3hmkn2ebPI5yfEJgedV9RFvSl4LhqMRiGbzVjF5J6vbKfhuDOf3qjaPxLZK+1b2a63chvXtAD/eLEoHzbFVOG3Oke3NZxTRjrd26FpV85UkLMPirYrQdA4viuY1kjdZIzy3JywfBh1B8jg1dNNWjNxadMfwNy90qPPB/kTXWvMbggEHINeqkgKKKKAKKKKAKK+ZrjJfIOrqPmKA70VwF6n5wr2twp6MPqKA6UV8zX2gCiiigCiiigCiiigCiiigCiiigCsu4t43nvJ3sNNYoEOLm7HMR+KREHm/UZ65BxjBYMvS9xa9rbJb2+fWrxuyjweaqcBm+PMKPAtnuqHw9oaWlukMYGFHtHvZz7zHxyfwAHdQHnh/huGzj2Qrgn33PN3Pix7/h0FNKKKASQxA3l0j8xLDCQp6FB2qOPqef6wqs61d3nrNlYpEXMWTDI3OORk5RyyePYx5Yr3sM8wRVw1fSjLseN+zmiJKPjI5+8rj7yNgZGR0BHSl2p6rEI8X0TQ7TneN7xhh0aOWMZQ+GQjd1Q1ZZOiy8P8OR2oYgmSaTnNO/OSVvM9y+CjkPxphcXyRlA7qpkbagJ5s3go6k4qi6XHeXbr6vc3UNovWWZUMkvlEHj37fF3J8MGrVpfDEULmXLyzEYM0zdpJg9QpPJF8lArjkqe2d0Ha0hsRmsu4p0GTSJ/6QsV/0diPWbce6FJ95R3D/AGTjuJA1KvE0IdSrAMrAhgeYIIwQfIjlUQm4stOCkj5w9qyuqOhzHKoZT5MMg+XgasdZbwGOwW4siedpMyp4mGT7SI/QkfKtOt5dyhvEV2p2ec9HSiivMjgAkkAAZJPIADxqSD1SHjXiuPTrOS4fmR7KJnBeRvdUfzPgATULhfjX1+5mWCM+rQgDtmyO1kbmNg/NC88nmQynAB51nilvX9bhtusNgvby+BmfHZqfgNp+G6obpWDzb8JT3sayaldXBaQbmt4n7GGPPMLhRliBjJJ6g9etH/4g03+yf/1pP/lT7X+JIrRUMm9mdtqJGpeRu9iFHMhRzJ/xIqMOOLb/AF48za3IH+7rmcpPZOiDH6L7NPyfrEZ8UuZVPLp3mvX/AGGkT8jqN6nk7pOO7udfLxqTP6QrFFLNcKuFLbWV0Y4HQBlBJPcKbaRqa3EKSp0dVbbuViu4ZwSpIyKcponRXxp2rRfk7q2nH+theFvrESPw+VfDxnqkH5bT3dR963mSb+AjdVtoqVlYoqVv6cbQHbOJYG71mhdCP3d1WrSeO7W5/JSxyeSOrH6cmH0rneWUcq7ZUSRfB1Dj6EGqdrPodsJzuRXt37jC2Bnx2sCB8sVdZV5Io0+O+RujDPgeR/GpFYXqmlajo8Dzx3yXEEeMx3CtnmQAF5nnz6BhVg0H0nFVQ3kMlmXAKs2Xt23cx7X3Dg9Gx8a0UkyDVKKXWesq4GcDIyCDlSPEGmNWAUUUUAUUUGgMs4rte14giL9ILLegyPeeRlJx5Z/AU6qrcSa9LeanvsIUYWQeGSV3KrMW5tEuAfdYZDeIzyBGbDp87PEjOhjdlBZCQSh7xkdaAkUUUv1/V1tbaWdhkRqTjxPRR82IFAe9S1uC3x280ceem9gCfgOppHxDrsNxaPFbSJNJcfYIqMGO5+RJHUBVyxJwOVKre0gso0vL+I3d7OvakNt2QJywDv8AZQDcq9CSThRyrtPrsM6JcW9q9pfKd0IMW0T4zuhDKMPvTd7LAHOMVm5/BqsfyafDHtUDrgAZ8cDFe68xtkA4xkZx4Z7q9VxnoIKTajxKqSGGJHuJwATHHjCZ6GRzhIwfM58Aac0sd7eyjZmZIULs7M7Y3O5ySSebHuxzOAAOgqURIquiTzHWbkSpEha1iLiN2faQ2F5lRk4JzgAdOtalpn5Jfn/M1mfBt4t3d315GSY3kjhjJBGVhTmeYzzZs1qUEe1QPAAV2x6R5s+2dKr/AB3bPJZOiq7K7RrIIwS5hMi9qFA5tmPcMDngnr0qwUVYo1aoq3C4FrYPNMhiyZrh1YBWVSzMoIycERBRjuwB3VVPRnAfVZb2bAkvJXuHJ+7GCdo+AG5vg1MPTbqjJYJbRflLyZIB47Sct/wr+1UfiW1xDbabEcCbEb46i2hUGU/FgFT9s1nk3oJcUfeHY3uGe/YYeUbLZXziO3B9kkDmDL75PgVHQU+1DURChdt5xyCorO7E9AqjmSf+pA517hTGVChUUKEwe7GMYx7OMADyxS3V+JVgkjhEU800oJRIo87gvX2iQgx35PLIOOdZdnM7kxDqQMrJcamywW6ODDalu0Z5PutLtz2jjuiUEDv78sJNH06WcRiGMTbO0JjVoXRTjG9o9rITnkrYJweXI0qmXULm5HaQpp0YGGm3JNdGMkZ7IjIQcxucDC9Sx24phwLpMSCe5iQolw47PcSzNDGCqu5Y5LSHdISe5lq7Wi8otK3omroTo22C9njYAHs5HW5UKTgHbKC4XkRyYdDSXhLVb6K2Be3W5XtJSxilxOH7V94KSey2GyMKw5Y5VEm1SSLZrMjN2Esvq4i2522ZJ2S+IYyAvjvDYq46XZ7HlZGBimImXB6OwG8juKvhXz4s3jUNV2S5Sj2e9J4kguCURiJV96KRTHMvxRsHHmMjzppSvVtChuVCypkg5RwSroe4o49pD8PxqDwLdzS2xeWQyqZXELMqh2hRtiM+0AMzEE5x3is3HyjWE+Qt40iW6urezYbo0zdTDxC5SJT5Fixx3ha7a9erDbTSOAVWNiVIBDcuQI6EE4HzqBw5P6xLd3fdNNsjP+pg9hcfFtxpJ6VLh2t1t41Zy+ZZAvUQxYJP7xH7tYS92RR+DTwWT0QaaV063DZzKzSY8FZuWPAbVBx51qdUXgjiC3lgiktucSqE2/ej2gDaR3EDHkeo61eI5AwBByDXpFD1RRRQBSPjTWvVbG4lDBXWGQx5IBLhGIx4nln5GnlZ36X9NJS3uW3G3tnf1hUOH7OZOzLDx25OR3hj50Bw4a04QWkMQ+7GuT4sRlj82JNMq4WBQxR9n+T2Ls6+5tG3rz6Y613oAqt+kO236fLzA2bZCD0YRsGK/Pu88DvqxSyBVLMQqgZJJAAHiSeQqjxTJrd6YAWNlbDfIRle3kJwo8QvXHecMeWQRDdK2TFNukSOKuKbW/NgkEquGuO0eP7y7IyRvXqMMfDBxyqTwzpkt9JBdOBHbRsZI13BpJZFJVS2OSqp3cs5JFQ+OrKOHUdKWNEjUdooCqFHLaAOVWb0ZSk6ZAD1TtEP7Erj/lXJKqtHbG26ZaBX2iisjcR8U689uiJCna3M7dnBHnALYyWbwRB7RPw6ZzVFm0XUraGS9vYLeWePmslxMZtpJwqwwxjYrFioHTmau/EGmTesW13bhZJbbtB2TtsWRJVAYBuexxjkcY8apmoaLqt3qgvHt0WNNvZwzXClF2jl+TznD5fp1xXTj4qOzky83LRbPRnwtPbwiO4lD/fwqhSjMSzAt1dix6n83lWhouBjwrOBxJfWYVrqO3ELOqNJbu5MZdtqllkXLLkgEg8s5x3VeNNvmYlW54Gc/Ot00+jmaa7GNFFfDUkGYcS/6VxDbxHmllbmcjuEshwvz9w/KpWmfa6ldy9VgSO1T447WX8WQfsionA/297qV51Etz2CH9CAbeXxyv0qDos0klqqxMY5L+5uZTIObRxB23MM/e2BFXPQuD3YrFrlKjPK6jsvCODzBBHMcsEZBwfmDyI8qianp7SbHjlMMsTFo5AA2NwwwZTyZWHIjl0BBBFLdFvo7bS4ZXO2NLZHY9eqAn9Ysx+ZbzqBo3El/dRBks1iLEnfcMyIFJ9nCDMkh24yfYGelVowV9o7jhCSUgXVwJIlz9lDCsCOGbcwkO5nZS3MoGCmrI0QKlegIxy7hjHL5VRE12/dp29Ytktocq0wt25snv8AZqZDuCn2dzHmcgA10tOJ7+G3e4uI4TCnt+1mG4aLxKrujV/BSeeQDitvRyNWbPHkl7ns7afqi20CwT2s7OsUUMsZtHuIJxCVUNGy5XGwEhTjDNz5ipXCKzpJKvZrFa7yY7dmzPbKwDKGxlQrncRHklMju5BvpXEMc5KYeKUDJimUxyAeODyZe7cpIplnn5Vk5eCs8jkqYj4nvPV7GTsRtYr2UKgf1kh7NAB5Fs/KvmvyjT9LcR8jFCIovNyBGnz3HNc9W+21C0g6rCGu5P2Ps4f42Zv2K4cZSdrc2dqOgc3Ug/Qh5R5+MrD92qN1/s0xLVnrRdOFvbxQj+rRVPmQPaPzbJpZon2t7dz9yFbaM/3Y3yY/8xh+7Tu7ulijaRjhUUsT5KMn+VLOEbQx2cW733Blfx3ykuc/vY+VcKem/k3K3qsB0m9S9hBFrMwS5jXopY+8B3eI8CCOjYrYNFvRkDIKuMqRzByMgjyIqqahYpNE8UgyjqVYeR/xHUeYFLPRtfOkUlnKT2tm+zP50Tc4mHljI+AFd342XmqfaKtGsZopeusrgZznv5UV1FRjXK5tlkRkdQysCrKwBBB5EEHqCK60UBQH9G88Ps2V8Y4h7sU8QnCDwR9yvtHQAk4FfIvRdL7bvqd12j8iYxGkYHcFQhtuPEHNaBRQGS6n6DyQrJevKVJLLdhpYySc7gFZcEee7NHofs8WckxILT3DtuA27lTCLgdw5Ngd2TV54+1YW+m3cmcFYHx+s42L/ERSXgjTuw0+1j7xEpP6zjefxY1jmftOjArlZWvSxFsawuO6K5CsfASAf/GmHo4fat3D/Z3TEfqyqrj8c01420b1qwniAyxQsnk6e0uPmMfOqdwDrGb0E9L20Rx/ewEhh+6x+lYLcToepGmE1RNQ9JLSMyWEayKpKmeUkRZH5ir7UmPHIFWniexkms7iKIgSSRMiknHNhjr3Z6Z86x/1e6tjb2skPqoKkly8blljxv2gZAyT1PifCr4op9lM05R6Lhwnrk7agVvLhiXj+wRQIoWOSXG3mWkA2lcnON1XXV9ahtYzJcSLEg72OM+Sjqx8gDWR2upwXjSRAbhGw59x/SQjmMEdRTr0W6HFPE11Kpmm7d1SSUtIQq7cbdxIzzPtda0liTZjHM4qh/Ywz6tLHI0TQ2UTiREkG2S4deaO4+5Gp5herHHy0izsxGOXMnqfGuyLgAV6rVJJUjKUnJ2wqDrl/wBhbTTf2UTyfuKW/wAKnVUfSzd9no94fGPZ++yp/jUlSvejy37DR4mbkWjedifF9zZP7OK6cM6FFLplmk0YcCBCM5BG5QT0IODnmOhHXNNvUNlh2S9Vtig+Ii2/zrzwz/3K1/8ADw/7pa5k+2ZZukRtUs+1ntoNuIY8zuAMITFtWFOmPfbft8IhTwHnmvleY0xnJJ5k88cgT05Ach08fOhgUnS4Lmyi9XNnJcBWfZJE0RVw7lxvDsCje1zyCOVT7XQZ7mRJb3akaMHS2Rtw3jmrTN0cg8wo9nPjUpNFvEASO9GxeQ7W3EsuPN+0AYgcsle7nmnMcLDZmQnauG5KA5IHtEAcjyJwpA9o8umN5Z5uPG9G8s0nHjZF1rR1uI8ElJFO6KVffifuZT/MdGGQagcKcQy3XarJF2bQMInIOQ0yg9qFH5oO0g5+/wCVPXlC4yQMkAZOMk9APEnwpTbWqafZyEEsI1lmd2xudzukZjjlknl8hWBiuqI/Co7W4vbnqGm9Xj/u7YbTj4yM5+VLNMk7e9vLnqocW0f6sA9sj9aQsflTDSG9Q0dXb3orYzNnvkYGQ/V2xUbhrTzBawxn3ggLnxdvac/vE1jmlSZ2xVEHjQGSGO2BwbmVIj+oDvkP7q/jVgAx06VV9TuXOoKY4jMLaAsVDqrb5zjI3ciQiHlke91p5perx3CFkyCp2ujDa6N+a6nmp/n3Zrnkvav3ssTDSzhG33XN9P8AnSrAp/RgQA4/bY/Sp9zcCNGduSopY/BRk/gK6+jqyItbfd70gM7/AK0pMp/2gPlXR+IttkSLxHAAAMDkMdKK60V3lD7RRRQBUXU9Rjt4nmlYLHGpZmPcB/npUqs81K//AKUujEozZWsgMh+7c3C9EHjHGebdxYAdKArUHA51Zpr3UBJGZyvYRo+1ooVB2bgQQWIwcEeJ5Z5PYdN1O1wIZUv4+nZzYhmA/RkHstj9Id3KrXTLTbfA3HqenwqGk+yyk49FFPpAihYLexT2T55dshMZP6MiZVh58qzliYLqaKAhpLWb1u0wQRJDIA7IMdQUbu65rYePOHJ7pYxDtYBZVZHkeJN0qhUkO0Hf2ftHaeu49+KyTh30dXNxElwsypNEvZWoHMP2UjLmQnJUN7S4HQYzy5Vn6aXRp6rfZpUXHNkYI52uIkSQZAZxuB55BX3sjBB5dR8KrOrXv9NjsLS2DRgn/S7iPCJ3HsVPN2I8cAY5joRRrrTdzzbbcdoeV3aMAs0bj78JPPqcjGQfPNWbhH0l9kFiuHMsachMARNEB0E8fNuXTeuR0zVYQjZfJOTQ0n9BMsaAWl3sLqEmMq7iQOhTaPZOOW3w+9WjcM8IQ2UMcMWSsY5bsZLHmWOO8k5/6UaPxNHMgdXWRD0dCGHzx3/jTqOUMMgg/CtzmPdFFfM0B9qiemZs6cI+f2tzBHgY55kDf8NXoGk3FnC6X8HYu7x4dJFdMblZDkEZBFARrmBXV0PNWBU93snIPw5VX7LTLu0jSKIxXMUahVV8wShVGANw3RuQO8qua9y8BagD9nq8nwlt4nH8xUV9K1yDmJLK7XwZWgc/DACj61z+nJBpS7JTcXRRkC5SW1PjMn2fylQtH9WFN7edHUOjKynmGUhlPzHI1QbH0zR5K3NrNFglWMZWdMqSD0wcZB6Zplp39E3bbrWVYpTzPYSNayfNPZDfNTUGTwrwy4V8Kj6UlOj3sf5K8WUfm3MIJ/fiKH5lTXn+k76P8pZLIPzre4Rv4ZQh/GhR45IeOPLPPy+vPwpBxv7dukA63M8UH7LPuf8AgVvrXo8ZRr+Wgu4cdS9tIy/vRhxUAaxHe6jaCBu0jgWWaRgrAI7IY41bIGCcscVJEYu1aJfHbb44LYdLi4UMP9VFmZ/wRV/aqTS+/k7XUyPu21uB/wCZcNuP/tov71eOJb8w2srr72whPN39lB+8RXHl3JROxCHRYrl2nu4HiInmbEcqEBo4j2aESKcjkD90jnTbTZop5i+1ormIbJUyN20+6GxylT7yt9McxUS04JWBF9Wmkt5FVQxU745GAAJeNvZJJ55GDzqfpkTPIWnhCzxAoJUzskRueV55xkc0bO0/HNJtO2v3/oI/GbFoFt1PtXUqQDyVzlz8kB+taJoVuBkgYCgKB4D/AKYrPoI+31ZO9bOEufKWf2Vz8IwT860/TIdsY8+f1/8Aquz8ePGH9lWS6KKK6CAooqo8fcYtaqlvbASXtx7MKcsKO+R/BV68+uD3A0BC4y4qeS4Gm2TYmcZuJhzFtCep/vGBAUd2R4jDHTNNjt4khiXaiLtUdfqe8k8ye8k0s4S4VWyjbLGWeVt88ze9JIeZ/ZBJwPMnqasVtblzj6mgPVpalz5D/OKb7gMD6UJGAMDoKqPpGu2txZ3S42wXadpkD8nMrQsflvH+RQEXWNafTdSV5WZrK92pkkkQXKjAxnkqSKB8wTy51WfR7rko7GCQR4e3NzGyAhgO2IZXBON2WB5eYrTNd0OK+tngmXckgx5qe5lPcwPMGsj4T0x7DU/VLtvaS3MVo2MLNGZTIxznkw5Db5HyyBfuIeBodSjWRi0NymRHcR8nXHcem9fI+eCM1muv8EXsR/0qyF6B0uLQ7ZcfpKMNn8PjW26TOCm0ciOv/Op2Kq4pllJo/MNppawOWgl1Gzfv328h/e2gZHxp3bekW6i5euRy4+89nMp/g25r9B4oxTi/kcl8GAL6Ur+Q7fWgmf7GzlkY/DtOlc7LiGW4lIj1W69YHRJVCoT3gxEbT8OtaPx/x9JBKljYqJb2Xnz5pCh++/njng8gBk9wNa1H0aW5ButRurieRVBkk3EAY/NVULKoJ6DpjNUm68mmNX4G/CvGjNJ2FwBDcgZAH5KdR96PPXzQ8x9cd9Z1m9vZ5IrG4W1jtwFlkMYlLzONxRc9AiYJPi+O6qtqXo+aWFDp1xHLDndH2sjMYmH3oZkyw5j3Tkfyr7Hpeq2OnzZntE29pM8v2jSszEsx3MNm4+6CV8O+o52vsiWNp6Jd1wLqkhzJq7tnuCyRj/23XwpbN6M7wcybe483mulY/vFh1586gQa9JDbPdpJdLNbsnaR3ExlWVX2NgqfZG5WyCoUithjfIB8QD9Rmoyco9mUZKRhVzwLfQdIJtoJ9zs7pfHqrK/zxmkVzF7WyVELj7rZhkH7MoU/Qmv0lI4AJJAA5kkgADzJ6Usnezu/s2NvcY5bS0UpB8hkkfKstPdFjEtN4murQgRXMsQ7o7gF4z8N/T9k1dtK9MW0AXtuVHfLAd6fEofaUfM07vvRXZOpEYkgz3RuSh+KPuQ/QVR9a9DN0gPYSrNF3xjEUmP0d2Uz8CoPhVlT8g1fReIre6XdbzJJjqFPtL+spwy/MCmWM/E1+eLDhdIZ1Hb3NpcL0V1ET/sHOGHwJq8xcXahbqQdl4uCATiKcHHI5HsPg+QJqrpOrA14al7U3Nx/b3MjKf9XGREn4IfrXHiGZWuLSBmUAyGZskDIhHsjn4yMv7tVHTuMLq1ht7cWQA9mIPJKAGkbvJHJMsScsfnyqyaf6P5NTuXfU4hCEjVIUjlDAnczMcgnxA54/CqrDKU3LwLLSrZ6c/hzrxdTiNGd+SopZj4BRk/hUUegOxGNkt1GR3pKOXjjKV9T0FW2727q8kTllGlG1h3hsLkg9O6n8T7HI5+jKxZ4DcSDEl5KZj4iPpGPgEGR+tWnAVHs9OjiULGgUKAoA6BQMADyxUmu5aKhRRRQC3iPXo7K2kuJjhI1yfEnoqjzYkAfGs94B0qWVpNTu+dxdDKL3QwdUVfDIwfgB3k1H9Jl0b/VbPSxkxIe3uAOhABIB/ZB+cg8KvYFAfQKdWtvsXHf3/GoGnRZbPh/OmtAFJ+MNH9bsbiDvkiYL5PjKH5MAflTiigK9wNrXrNnDJ3vGrHybGHHycMK+cb8IJqFvsJ2TId8Eo96KQcwQeuDgAjw8wKRcL5tby9tegSb1iIdMw3OWIHksgdfnV9jcEAjvoDNOHeOFVSt48dvdQN2cySOqAsPvLkjKuOYx/wAqvVlxJBMoeORXU/eQhxn4rkVmXpx4FN3LayW6D1h96Nz27kjjMgz5jBGf0gPDGUejnitrK8TLEQyMElUn2cHkG8MqTnPhkd9AfrVJARkHINKuKeJobC2e4mOFXkB3ux91V8Sfw5noKqSekuKKOVoIp7tI1ZmeFMQrsGWzK5CdPzd3d1pdpcD6vPHqF0pW3TnaWxw3xlk7iSR7I8AO7rWUlFWy0YuTpEvgPRGVHvLhT63dsZJS3VFJ9iMeAC45fAdwqy3c4RGdmVAqklnOFXl1bmOQ7+YrtSSHi61luTaxv2sntb9is6JtHMO2Ng8Op58q423J2egkoqilXnrltJHdQXVmYJnSOeSGL2N0jbVd4xIVJBON6sGw3POBSmUXdxcul3PDJLA7D1efdHCuMFJURDidSOftfPINMvSTp1pbXVnI2Y4pZCZ4oBgzdlhkbYMKcMdpPI+15UwvOJkviGGiz3OAQrzxRoPkXDcs+ddEWlTqzhzXuKdCCPRhd7LGBzPmYTX1z1XrkgkcizcgFBONvxxsDx5UgErywCMZXwxkEcvMHpVS0/UL9FCRaVDCg6L61EoB+CIRU1dU1LPOxgx5Xg//AJVXI3JmcI8UJuM+Abi5jQJdyy7GLGKZowj8uWCsW3I/SUjn3d9Tn4EvWGzsJMjplLIqD1yHVlI+I51og4hvR7+mOev5O5gfp5HaTmvJ432flrK+i8/V+0X6xs3Lrz8qr7ixz4VtdShiiS6ME2Dhm3ydsq5722lZSB+r8T1q1VW7b0i2DnBuVjbwlV4T/GoFPrW7SVd0brIvijBx9VJFVd/AOOqaRDcxmOeNZE8GGceY71PmMGsq0LhOOSW8iM1zG9vcsi7Jjjs/uZDA5OM8/IVsNUC3i2azfgdGit3I/S24z/nxqsm1Fkiy64KuNpCXKSqRgpcRAgjwLIQfwqRwtq15aSpbXiZhdgkMwftNjn3UZj7W04IBYZHTJFWoH8PwpDxkSIYSPeF3blR4ntRgVnhzS5JBo07SrsuCDzI7/EVPpPoo9tvh/jTivSKBRRRQBRRRQGRcExdvquq3h/tvV0P6KHBx8lT61fap/oti/wBCeTlmW5nkOP7wr/w1cKAaaWnsE+JqZUewH2a/576kUAUUV5dwASSABzJPIAUBTfSDA8Bj1CJdxtgyzpyBe1fBfH6SFQ4H61KbX01aej7A0rrjPaJCzID4fnZ+C1nnpA45fVJ2jjYrZRNhVHLtmH328V8B4HxJpAq4GByFAbFrGtWGtxiC2u1jnOU9rfG4jkKiYKrAb2ZFK459fOuvDnors+0nkntE5SmOFGX2FhiACtj75c5cs2c5FYffwcu0UlZI/aRhyYFeY51+m+DdaN3Y29wfekiVm/Xxhv4gaAj8Zaan9F3cSIFUW0oVVUADCEjAHmO6knAcgbTbMg5+wQfMDafoQRV6mjDKVPMEEH4Hkaw7Qtda20h7ZD/pK3MtlEvf2jPyPwUMTnyFZZY2kbYZcW7JOgcL3N88szX9xHbXE8u2GNjkx9oyj2icKCo7l6Yp1b+iK7tjsstUkhtyT9m8SyFc9cHIBPnhatvCekLDHHGvuwxqg88DGfwJ+dWStKXRlyd2ZJwhoHYatqCySvcyRpBtmlwXAlVmYD80ZA6dwq+GqzaezruoD86C2fn+iCvLy51Zq5sn+RKF+s69DaqrTPt3naoCs7McZIVVBJwOdK19IVnnBeUfrW84H+7pVx1b3Ml1AYrWSaOON/aQxj25Cox7TDoqfx+VI5Eul96xuxyz7KI/+y5rN2ulYLvBx1YP0uoh5O3Zn+MCnUE6uNyMrDxUhh9RyrIrjWI15TpLF3fbwyIPmWXH415t9Pt2+0gIQ/2lu5jP1jI/Go5V2miTX54FcYdVceDAMPxpHd8B2TnIgWJ/z4CYHB+MZH4g1x4AuZXt5O1leXbO6I8mC21VTkSAM4bdzPOrNVra6IKumg31v/3e87df7O8Xf9JY8OPmCKq1rqsv9I6jJNEIpI7aMlA4kX7NGIIYAZBGD5Z51qNZq8Bln1hlJyx7BenWO32nH7TUk7i7BA4WseyubPmS81g1xMe+R5ZdwLeJAO3n0xT/AIiXfJZR/n3kZPwiDSH6bRSvR7jdNpcmc9pppjz1O6Jk3c/rTn8pqkC/2MEsx8jIViX8N9RV5kPBoGiLyY/AU0qFpKYjHmSam13FQooooAooooDMfRZIDpy47pZge7+tY/yIq3VR/RYOzjvYCecF7KuD1AOMfXBq8UA4sfya/wCe+pFRdOP2Y+f86lUAVmfpw4rMFqtpCftrrKnHVYR758t3u/DdWj3NwsaM7sFVQWZjyAUDJJ8gK/M3EGvG/vJro52udsQP3YU5L8M82PmTQCxVWKP9FR/Kvts5KAnqRnHhnmB9KiarMdjr4pkeeD7X+FT06CgBhmtp9Bd9v0pIz1hlkjP728fg9YvSV+Irq1klS3uJoVdtxEcjICSOpAPXFAfr+5ukjUtIyoo6sxCgfM8qwG9sEl16Y2MqSNIRNFKsuYoZDgzFgAe1YhWAQdQ/PpyqPAsX9I6jFHeNJOpDkiSRzkqjMOecgZA6Vtun8RWdsEgK+psSFELRlOZOBhlBRwTyDhjnv51nOdaRrjx8ts96dxh2LBbtfVZeh357CTzjl90g+DEMOnxulvqqNgHkT49PrVT120ud2+ApKu3bJbS42SDJOUbHsPzx7WVPLOMZpJwlq0Xby28WVi2iWKNgQ0XtGOaIg+72cgGF5gB+XLFIT5DJj49DDUPY4iPhNp48Oscx5ePTB+tWaqRx1rCW2oaZdSttj2XEMjHJx7IIzgZ6nPfUiP0r6cc/bsAPvGGbb9dlZ5Yu9FEW+ik2n8Y2U/KK6hY/m7wrfutg/hTmsaaJA+FINU4GtJzuMQjk/tYfsZPqvJv2gaf0UTIFnDuhi0gWEO0mGdi7ABmLsWJOOXfj5UzoooSeZJAoLNyAGT8BzP4VQOBAWte2YYNxLLOR/eOcfwgU69I+oGOwkRD9pOVt4x3lpjtOP2Nxr7Y2gijSNfdRVUfBQB/hWeV1H+wijWC9ktuh62OovAf7i7B2H4EnHzq1cL5kvr6X7qdlbqfNFZ3/AInApDxHYH1qRF5C+tiq/wDirX7WE/EgBR8as/oyZTYwyEgtK7yykf2jyMWz8MAfKurEuVT+irNGto9qKPAV1oFFdBAUUUUAUUUUBl2mAW+vahB0FxHHcoPEgbX+eST8jVxqmekjNtrGmXY5LIWtZD5MfZz++T+zVzoBlpb+yR4H+dTSapl7xaYZfVreI3N067hGpCqi9N8rnkifUnuFJeLjfW9pJc32omIAYSCyRY90jclQSOGdufkOQJ7qAV+m3jAsy6bCfeAe5YdydVT9rkx8tviazYDFcoA5LPK7SSyHc7sSzE+ZPXFdaAjalbh42BHMAkfECvdk+6ND4qP5V1YZGKi6Q2YU8hj6E0BLqv8AEcOHVvEY+Y/+jVgpfrlvuiJ715/Lv/z5UAs4ZvWhuopU37kbcuwBmyAe48iPEd4zWoap6Sbi6tXgk08guuNyzhQrAgqwBUkEMARknpVc0LSo4kDJ7RYA7j1IPP5DyppXn5PyFy0jSLaQ6sfS5crGfWLEu4HvROAGYDqRg7cnny8ele7K/gfT57pbhPXY2luztyjRySBQYtjgM0bBVQ5GGPMc8UhqJf2asA+AHT2lYgHBX2hnPVcjmDyqIZ1e1Rbm/OzQ/SKrHTxOoybeSG4I/VYA/g1XSJwygr7rAEeBB5j8KUWq+v2W3GBdWxBHPAMkefwY/hUP0dar22mwFuTRr2L57mh9k5/ZCn5115VqzJDi+0O3mGJYIpP140b8SM0p/wCwsKf92luLQ+EMrbP/AE33J+AqPqHpGgViluj3TDkTFgRKfAyN7J/Z3Uqk41vm92O2iH6RlmYfQotYXx7ZYdGw1SL8nc29yvhPC0T/AL0RwfiV+VDaxqSe9p8UnnFdqPoJEB/GkacX6gvX1WTyKSx/IEO34immn+kNMhbqM2xJAD7hJASfFwAU/bAHnUqSfwQezxTfD/8AUzfK4gNfRxDqLe7pm3zlu4lA5+CqSatQNKeKtc9UtnlA3PySJfz5XO1F+vM+QNTf0CgX11f319txax+otnGZZYzNIvQnkWdB4YAPjmnaf0gvUWb+QM8f4kN/KpXD+k+rwhGbfISXlfveVzl2Pz5fACmNcuTLbpJUTRQeOddmSOLdask6SiaFkkSVAYMu55YbAXOQVHI+VWLgmQR3N1Ah+xl2XsHP+ruB7QHwYAV60qy9duLiUgNGiPaQ56FmGJnHzxHnwU1W/R7qWTprN7xjurMnxERSaMfIHFd+KPGKKs3Wwk3RqfLH05VIpdor+wR4H+dMa2ICiiigCiiigM99OdpnSmlHvQTRSjyO/Z/x0/gm3qrDowDfJhn/ABqP6UNBnvdNlt7cKZJCnJm2jCurnB6Z9kdarukQa0IY4vVLWMoip2kk5YewoXO1MnnjOM0A3thb6cs1xK+AztLNI+NzE5wvntHsKg8PEnOQ8W8XS6nOJXykKZ7CL80H77+Lkfu9BUT0i2GopdqNSYtFuPZuoxbn9UDkpPQhva8eXOoYNAFFFRrjUETlnLdyrzJPhQHu7uQiFj3fie6o2h/kR8T/ADrQuFfRw/YS3t5H7SRO8ULdI9qEhn8X5cl7u/nyGfaIPsV+f86AnV8dAQQeh5V9risrOSsS7z3t0Rfie8+QqG0tsE3hyf7Mxk84mK/s9VP0/lXS74hgjOC+4+C+0fw5fjUa04YUEtMxkY9R7q/Tqcf5FNYLKNPcRV+AArzJvHyb2y6sXJrzN7lvKw8SAo/GiGWR5ALuKVbb76wbHdh4E7gQp7yvOm9FVjkUXaiKNT4U44s5AEgZdwAURtmORQBgAI3cAO7NcX9GVlN2yrNdRpPIZJIUm2RlmOT7O0jHlnuHgKy24tEkGHUN4Z6j4HqPlVg4L4qmiuY7SZzLFLuELscyIyjO1j98HoCeYOOdd2LPHJrplWqLqvoghUbUu7tFAwBuiIH1iqHc+iKTOY9RlHk8MLj8AtXzSrkspzzwevlU6tuEfgizKG9E1+Dy1CIjztQP5NUc+izUyCGubRgRghonx/KtfoqPTj8CzLOGODtYsozEr2Mke7Kq73P2Y71QhM7e/BzjnjrXvVuE9WupoHdbGNYHZwvaTOrORtViNgOVGSOY61qFFTwQKCnA18/5S+jj8obUH8ZHb64runoxU/lb69k+EqxL9I0H86sfE3EUVjbSXM2dkY6DqxJwqjzJIFZnrtlqN7bvcXBbaVzHp8DFFwcY7Z19uUgHcUXrjAKnlVeEI+ESWteJ9K09UtUkQtGNqxwq88nz7MMdxPUtjmayjQbSe1gsZ3WPsVvWYRbiLgG5HZqX7hgKCF6nqeR5OdEurqxKM69hEcqtt2UMUlw5GFWGNAZB7RGZJHOB1z3sNZsXWEWzEPf39wk0uzmI1jdGLA90cSIEBPUk460ct0DTNFf2mXuxn6cqb0r0eA5LnkD0+tNK0ICiiigCiiigCiiigI9/p8c0bRyosiMMMrgMpHmDWbav6AbRyWtpprYn7qntE+QY7v4q1GigMWH/APnQlvb1ByngIuf4yEfhV14T9E1jYEOkZklH9bKdzD9UclX5DPnV0ooBNxjCx067VFJY20yqqgkljGwAAHPOfCvzbpWhXXYErazYiUs7OvZIoGSSWfA6c+Wa/VdUH022876TIsCu5LpvCAsezByxwOeMhc+VAYdpVg1wgklJCHoi8sjxY9SPKn8UQUAKAAOgAwBS+11mDYoDjoAFGS3TpgDOadaboV7dcra1kwf6yYGGIefte037IrzZrLkl0X0jhRV0svQzcFczXyqxHSOAFQfizZI+Qr6/oWnzy1AY87Vc/wC8p/Fn9DkUqirvB6FJv6zUD57LdF5fFmOPpTKz9CFkCDNJc3HiJJcIfkgXl5Zqy/El5Y5GV3GqRocbtzdAie25PgAOdWvgDgC6mukvLmMwJFnsYn5OSwxvcdRgdBjOcdw561pHDVtajFvBFF+ogBPxOMn5mmWK6ceCOPfbKt2cbS1Ea4HzPia70UVuQFFFFAFFFFAVr0icKHUbCW3VgrnDRk9N6HIB8jzGe7Oe6s6sNVS3jWHUbjULORF2MrMTEcDGY5UjJKnu9rI6ZOM1tVeHiBGCAR4HmKrKNgxkxW82DpVrPNc7wyXZWQKjDIzJNPkspBOUAIYE9DjF54X4KeJpJ7pxLczY7RlGFCr7saD7qL4dSeZq3ha+0UaB8VcV9ooqw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g;base64,/9j/4AAQSkZJRgABAQAAAQABAAD/2wCEAAkGBhQSEBQUEhQUFBUUFBcWFRUYGBgXFBUVFBQVFRUVFxQXGyYeFxkjGRQUHy8gJCcpLCwsFR8xNTAqNSYrLCkBCQoKDgwOFw8PGiwcHBwsKSkpKSksKSkpKSksKSkpKSwpLCwpKSksKSkpKSkpLCkpLCkpLCksLCksKSwpLCkpKf/AABEIALoBDwMBIgACEQEDEQH/xAAcAAACAwEBAQEAAAAAAAAAAAAABQMEBgcCAQj/xABFEAABAwICBQkFBgQFAwUAAAABAAIDBBEFIQYSMUGRIjNRUmFxgaGyExQyc7EjQnLB0fAHYpLhFUOCk/EkwuJTY4Oi0v/EABoBAQADAQEBAAAAAAAAAAAAAAABAgMEBQb/xAAoEQACAgEDAwQBBQAAAAAAAAAAAQIRAxIhMQQTQSIyUWFxBRQVQpH/2gAMAwEAAhEDEQA/AOzYVzEXymegK2qmFcxF8pnoCtoAQhCAEIQgBCEIAQhCAEIQgBCEIAQhCAEIQgBCEIAQi6+XQH1CjfUNG1wHeQFXlxWNu1w80IsuISiXSSIbCTw/VVpNKxuZxP8AZTTIc0jQIWXl0ofuDB33/VVhpJI++rI3LaG6ptfMX22U6WV7iNihUcHqS+FpJucwT2gq8ql07BCEISCqYnzTvD1BW1UxPmneHqCAMK5iL5TPQFbVTCuYi+Uz0BW0AIQhACEIQAhCEAIQhACEIQAhCEAIQq2ITuZE9zRrFrSbdNs0BJPVMYLvc1o6XEAcSls+lVM3/NB/CC76Cy5u/SKSZ88c79dzX6zDkPspOUywGyx1m+CU4rWvYwObbbY3F9uzb2rVQ+Tnlm+DqE2nUQ+Fr3cAPzVOXTs/djA7yT+i5I3FpH/5hHdl9F5L7/E5zu8qdCM3lkdMqNO373sb4j/lLZ9Nb7ZS7uDj9Vh2Ebgm2HUutmditpRXXJj5uOvdsEniQ3yuvoqHncB33P6L7TU6aU9BdRsSrYrL5OngFBNUuaLlxT6pog0ZrPV8dzmpRD2F09frbeCn0fqrVD2/+pGDb+aM29LvJLKpqrUNZqTxOO59j3Pu0/UKSq5Oz6KVF2Ob0EHjl+SfrGaIVP2pHSCPz/IrZLCS3O2DtH1CEKpcFUxPmneHqCtqpifNO8PUEAYVzEXymegK2qmFcxF8pnoCtoAQhCAEL5dF0B9QhQVVayJutI9rGja5zg1vE5ICdCzNX/Eegj21DHHoYHSegEJLV/xmphzcU0neGsHmSfJTpZRzivJv7ouuT1f8ZJTzcEbPxOc8+Wqk1V/Eytf/AJoZ2Ma1vmQT5q2hlO9E7jdfGvB2L89z6Syyc5LI/wDE9xHC9lPh2kEkRvFI9n4SQPEbCp7ZXvr4O/XXxwyXLsM/ibM23tAyUdPwu4ty8lqsP/iHTSZP1oj/ADC7f6m38wFVxaNFkizlml8RpK8jYA4xntjk5cZ8Dl4lDXiWNzTvu09hOwrQfxkoGTRxVMTmvaR7J5aQbH4oibdusOCwOAV5JF/vCx7HN/Z8lrF2jmmqZUp5S1zmnIg2PeCQVYE686Qw6s7ZBslaSfxtsHD6HxVSGS5Vig+w+PWI81pqQWWUoKjVK0dFVAjJCEaGlKawT2WegqVabVqtGiZdray5KRVsqnqpL5jgklVVKURJlWtekdXJZXquoSWrmUlDquimJXkifucGn6E/mungrg+h2IfZxnqPt4X/ALruNDNrRtPS0f3WU0dWF7NFhCELM3BVMT5p3h6graqYnzTvD1BAGFcxF8pnoCtqphXMRfKZ6ArRKACVldL9OGUjSyMCSa3wi5DMtr7Zk79UZnsGaTaafxNZEDFA9uscjITkD0MyP9ewbr7ubxYW+p15aq8LIzrCUPu1188rmzieuDtIQwlk8I02i+n1VMXgySSEOJIc0MOdzZj2iwI6rt28LTQaUvcSAZi4bW7CB0kX2duxIsBaJDyC3U1QW5gud0PuByst6YVlNawcDfItcA64sRrWLXAg6twM9+YIyVuDj707vwPocdm6sniGlK9NtLvY0Zklie5okYCAADyiRfPI92XeqMek4ikZHJeTXNgWtvI38bQAD3ix32X3Ttvt8OmYGuPwOBtlyXtKsqZ0RyalZn6PDqavi9rCwjMg2Hs3hwte7L6p2jMXSuu0QewnUdf+V41Xfp9FRonmmgaDdpDpnA7MtWGS1/8A4TxK0mD6UvdKyFx9q0vLSHN1nWHvdyN9/sos+hW1VyNCfBlJqN7PjaR27uIyVcsXXMQ0cDoteNjg7VuWNIN9mwOPRuuFmK3RyM0hnAcHMeWyjV1S0Zap1fEbbqsc8JLb8B4ZIwxYV9YSE5q8GcwNJuA9us24trNOwg7CFSMFlrZkeIZyr0FWVVbApWRqSBrDVXFjmDtBF18ZhMBNw3UN73YbZ9Ors8lUjCuQlQCWtwL2kRbcOs9r23yPQ4X3Xb5gLOVmjksRuGuLfPiMitdTylMoJ0J5OdQS22pnTVdjcLaS4ZFJ8TGk9NrHyS+qwWKPNsrWdjrf9ufklhohop3PGQP771fZE7eQPNIff9R2Tgbbxex4gFXG4mCLgoBr7Ib3E92Sp1lNGRe1z2k5qm/EVWlxFAeJ3s6reASDFadrs2ZHo3H9CvtdX2c4dqWvrboEONEavORh7/EbV3rQuu9pStzzabH6/qvzvgM3/UC21zSO+wv+RXY/4Y4jy5IulusP9J/8lSfBridSOiIQhYnWCqYnzTvD1BW1UxPmneHqCAMK5iL5TPSFmdPaase20ILoNU+0bGbTuO4G+2PsbmeghabCuYi+Uz0BWiEIatUcGidA9tporlv3chYjdnYjYqdXUtewvrRG1jSBDE27jZu6wNnX6AN5vZdox/Q+CqBLm6km6Vtg7x3OHeuc4tolPSSBz2tkiadYSgXa3VzGu0nkG4tckNv94JdHnPDPHst0UqCmlfKJZJCyJrRqRtGocxflXzuBbLK2WzYWlY58zw0Oc51rWBsABvJ2eK84ZRvrJS2EAtyvIAfZgbSb7CblwsN48V0jBdG4qdoAGs7e85kn8lF2IYp5G09kIMB0Yc27yLvcAC8gCwG5u+31TfEcD1qeRrnXuw7O7tT6y8Stu0jpBVk6O5Y0lRzet0Pp5Iw6YC2qOUXatrjPM5b1j6vCqamnZJTzuL2PDgWcoAguOZ2EHXcPFdPqGMdA1jwTyRkLbjq53y2rE45oc179aOnMhyGpruDMt+rGGi/aStE4/wBjOmvaNcP0wgnfFG4mOXXBBjeBd2w3jO0G5uLHatZM6Nutdo5Qs4nK4z2nis9gWj7oYx7Knpqd9s3ht5M9tyL+pINOqqs9mIZbCJxH2keYeBsaSbd+rvXmzjFt9s9DClaWR0n5o96eY9SNYx7dWct+z9nE5uuwAXBOfw5W37lgKbGhKT9hLG2+VnB/EODb+BTCq0ULL3eHbbFoIB6Nufgl3+HvaeTc9ljmqw6pxjSPS/j+jnkqU3T+i9GzWNo3Ncer8L/9t9if9N19951TZ7SDvGw/0lK6mUOaWkX7CNnHeqf+PTRHUD/aMH3JQJGjsBdym/6SF24Oo7mzW5x/qn6QukqWOWqL/wBNXTzMcbNIJ6N/BMYaF3VPjl9VlqeqjljL3xPp8iWua7XjeRsDY32eBf7wJAUsOPzxtOrISLbHcoDuvmupOzwWqNa2mIQ6Zw2LJx6RTvOb+AaPoE5oZi7aSe8qQWppnuy1nHsXmHCHP6G9+3gF6kna3bfwVukrCfhjPe4/pZAhrRaGwtZryEyO22Js3+kZnxKxuldYGVkjG2Aa2OwGQALBsAXU6SmJp89Uf8Lk+l2EF+ISnXABbGA0Bz5MmD7rRbiVVO2aSikhW/Eu1VpcT33TZmjjG5yBw33le2Ef7Yu8+BVmMU8fwlt//aiuf96c3HerGexj4qeackxxSPBO0NOr4uOQ4q9TaKyuNnPjaegEyP8A6YgRxIW2pqGabmqR7+h87nOHmWM+q0FFoLVSc7UxwN6kQ8rMDR5lV2L03wjB0ejAp3NkcZC5hBAdqRAn8BJe4dmS0OieKexrIXbAXhp7n8n/ALhwW5w3+F9GzN5fMd+s7VB8GWPElaigwSCHmoo2drWgH+raVVzRpHE7tl5pX1CFkdIKpifNO8PUFbVTE+ad4eoIAwrmIvlM9AVtVMK5iL5TPQFbQAvLm3XpCAjhgawBrQGtGwAAAdwGQUiEIAXly9KOaYNFyobrccmYnhJAaNt5BtNrB4O6x3jO+5XaWkDWgDx7TvKljjFz2knjtUi5ck9b+jSEdH5K9TllxSyqnDmarmtcP5hcZG4yPcm0rBvzPaqFTTtO63cuSez2NoimR0TxaRjfxAW+igpKGgBu8knoffV8hY+KgxR2o4tHf4W3rPVdcBs5R/8Arx2u8OKzxYp5H6VZfJkjjVyZLp5h1M4AwNja/pYA1oHS5w278rEk7FimYcxmdvaO6zhyR+Fh297uATuYOebk3ts6B3AbFXfTr3MOFY19nl5uqnlpNulwhTUtJDiSSSDmczsUDs2+CaywJW0ZW8FucpHQHNbDCIxlvWOw19nLX4a/K5Nh+95QDSZgHQ3v/tmilqWA/EXHsGXE/ol9VicA2yNceq067yegMZcngoKPGruOpBOSDsLAzze4WQtTOnUso9hvz2XyXNdLqotqntMzmts3kMBueSLk2sOJK32CzyuhPtomxEHkt19dxFtrrNAB7M1zLTTOuk7mekKkeS8+BPQxukeQTqgbwLuOfSVtcEwaEWJYHEZ3cS6x6bHIcFnsIw9xPJufJvErYUOGgNvLIGtG22Q8XOsFdmaG0Fe4534qy3EnN28d3FLY8do48mB0zh1c2+LzZvC6KjHnytLdRjGm2QuXZbOVkPJUo04NDT4uelNabFT0rGUpKc0d1DReMma2CrDlZSOkJTiE5LNm8XZIqmJ807w9QVtVMT5p3h6goLBhXMRfKZ6AraqYVzEXymegK2gBF1FJOAqU1apohui86YBV5K8BKZq5Upq5WUTNzHMuJqJ8xtc52F7JXRAvOsfhHmVdM4Bsdi4epyK1FHRhi2rZLLNkHAqIYkN+Xaom8m42tPkoZIW9oXG50dOkllxFnW+qW1WNsb0nst+ZUNZJE0G5cewEX4rN4hWAnkiw2bblc8ptmsYkeI1zpNdx2XOW7I28UuigvmcyfLuTH3F7GvbI0tdfW1TtAe0OFxuOexfaSn5IX0eHaC8bHhZfeyq2lUE1PmnraZVaqnzWpnQglhSB7LOI6HH6layoiWcrIvtH/i+oBQCqjNnnvWigfEADKIuwvDDw1x9FnRlK7vWhw6otsNj2bUAxbizLfZhzugRRuIPcWgN8woYsQm1yPd3NOXxyNbx1dYqx7e+3Pv8A7og+JRTJs2WByT6h9t7EZDVbHrG3TrPcbE2tsAWK0npb1bn/AIL9tgFvMNhuzfs/f77O9J8QwMuncfw/T+yqi73RnInTO+CzB0/pf9FM3CNY3kLpD/MSR4BamPCBZWBhIACm0RTEMFCmdNRq4KQAq1AwDclkpHqkoU7pMNVKCoATCGtVGaRSGMFGArICqQ1itNeCszdUelUxPmneHqCtqpifNO8PUEJDCuYi+Uz0hep51Hhx/wCni+Uz0BQ1BUohuiCeoS+edSVMltqUVVQd2X1WiMWz7VVYG0pPV4mTk3L6oqEjra/VeRZpAte4J7dt1JmzRYPpQ2L7Ka7Re7X57zv327QtCJGSN1mOa4dLSCPJYLTTCRG2mnF2CojDSNZzmslDdcN5RJDXNJIzyLT0rFyYrJC/Ilp6zXEXHeFxZemWTdOjqhmcNmrOzTOkGy9uzP8Aul9VVHeT4/oucQ6fVA/zC78QueORXqXTyV3xah/q/wD0uKfR5fFHVHqIeTU1lV++hKhiQbIM7OGbe/s7VnZ9J3u3gdw/MpdJiesCb53utun6NwlqmZ5up1R0wOjYXOZTKSSTyNpv90j8kypIMgsr/D2v9o+YHcxruDjc+a1uGV7Xk5bNgbd+XWJZcjutkvUcklbPOUW3SLTadUq+HYe9NIa2J2WtZ2yxBBzNhYHPaq+JR5eKpDJGftdl543DlGaqmLO4hH9q7uaeI/stTVMSHFIvtR2sHk5w/NaoxaMvVNtKfA+Sa0MqXYu20o7WjyJV3CY7lSQPaanLu5aOSnZI5vs4REAM999+22dunad6XYQHZci/dtWxwwMORbxyVJcl4LwT4dFYD9/v99l55qQF99xAumEVELcmw/fSvhiIfsNtXP8AUcVi51ubqN7FSOg2930Uk9JZo7Aoq3GY4fifyuqM3cAs7iemL3DVYWRtI+J5Gtbu2DzVY5HLwVyShj5YxbTFxy7/AAV73TVFz4Bc91KiKpMsb5HPd95t3XG2zmnIt7Ds3dmppNLmvcGVP2TultjG7svfkdx4rRtrdmWPLGfBdkkzyzUsdQRtUz5ow3k9+zNLJ6q+wWVoyTNJJx5HtPU3TGnqFk6WpsU8o6i6NFoyNBG+6r4nzTvD1BFM5GJ807w9QWZsj5hY/wCni+Uz0BR1EalwrmIvlM9IViSO6BqzP1EN0oq6ay1E9Kl89KtEzKUTJzwpBW0jfaEkZntyK29TQdCyukWEvdmwkOA2XtcdF1YyZQ0hxB89EabWaSHsfHrGxBYfhB2WINh0LGDA5HG8rg3oAzPE5J8ygkbdzmluqL953bL3zX2hxC2T82nPPcbhx8PiUUTqZmKzCmRsJzJ2DPeTYbFZwfQepqCANSIOtYyuLL3FxkAXeJAWmlnZG4WY0utt6Dm0EdBuGm46VYOMi1wC2+87gTe9hmcnuU0FIx2kGhVRRyiKbU1nN1hqO1hq3IvsBGYO0L1R6Na1r3Wr0ixmOWYzAOc4ta2ziNjGhtyRkL2vqgnM7UmnxGZwswag/kFj/Uc+FlCRLkO9FKFtPUhtxrPjfdlxrWADhcdGS1eH0rQ8NsACCXW35mwPZ2LnmicLo62JxG0lpPTrtIz8V0vZID2H81JUaufybbf3u6EqxAXaVc9sqtVYtOYAttOwdpUJJcFm20Z+ZmaR485rHx6xAuxwsTY7WkX6BtU+M6TtbdlPZzt8p2D8A39+zvWTcC55dIXOuczflHxIP0VjINIBZ0ZG8EcCP1V3BH2srVDBh5t7UVje4xPb6QfJa/CMMwx1tSaS/Q86p9AHmqvIo8ossbfDPuF1lrXC0lNikYHKvwuo2YRFb7JwI7LO815jwdpJ13O/0gDzN1xy6i+Dqjhrlnms04ijA9kxzi74TcBp7egjalFfpBWS/EWsZ/Idg7S27iosd0VtyqcGx+Jl79us254jxCo4WyaI6r2OsTa5GVjbfaxb0g5jt2qYzV77meXFKUW06rlfK+mIMQ0tYbxwO1XHLXLdUE77F1zfvAS+WkkkcLNc0kbC5z3uLr6xtt6LZWT6owmkkkklAbKWfExjja4zF7nM779ANr2y94ZiMrjI0wiONw5JadRw7ybl3TrHusV0NpHPBpL0IlwJs7AWTOBa0fCeVM0W+CzTsI2NN+yypnEPayGOGF+rY5217uHWGXkT3dFvR7RpklUI2SH2zmuJedbVDRmQA0jWOzb0LZSaLxwMAjldLLri4FrAE8slrBl4nes+4mnp3Nf2sk/Xte4r0dwqaOxc4NhtnHIdZ98vgDDaPO+0n8ITiYt3W8Ark1Gw7CR3Eg8Cqk1KOk+KvBUGvBUJzTWgclwhzTWghWjIQ/oDde8T5p3h6gvFGveJ807w9QWbOlcBhXMRfKZ6AraqYVzEXymegK2oJPhaoJKUFWEWQCuagS2rwkOGYWmXh0QO5Wso4IwlRgIG0XWdrdDmXu1p7gbdO7xPFdXkoWlUKjB+jNSpFHA5U7AdXYw+ZP7yCidg7jut2nJdLmwnsVKXCexWsrpMEMFA2i57V8fQ9i2UuFdirSYV2JZXSZKGDUkY7qvYfAOC2z25jsulNZhRLHAD7pt32yTCad1uSMyNvR4KbIqjzXYg2Jt3HPc0bT++lZDF8SknyPJZuYNn+rrHyTqagJNzmd53qIYSXGwBJ7EBlHUSj9xJNgL9y3cGip2v4DbxVxuAho5LbfvpUkUc+GCutnYdn/Ct0lPI3dYdn7utfJg56FXOFEblOxWmVaGnbvbY9OYPkn9LTHdNK3svrDg5U4ICEzpct2awlji/BtGcvks+4TauUjDfrNIPkVTkoZ72uD+G3BX/AGh3bVPSNzuVi8MTZZWZrE8FlLT9m9zyQBybk532+CloNBpnN1pC2MWva+s7yyHFbJ82VuxeoZuSO5U7Mb3LaxLQaJ00ZL7F0hFi5xztvFhlY9BurftDHyQBqjYALDwXpzi1yJc1tGKXBSU5S5dleWQO/earOg7SrBiX1sBK1RkQQwZppTQop6NM4KWyNloxPdNGvGJ807w9QVoBVcT5p3h6gqGwYVzEXymegK2qmFcxF8pnoCtoAQhCAEIQgBCEICKSG6qyRK+VA9qkiig6EdCidStO5MjTKM0h7FBFCt9CFEMLDjYAlPGUQ35qw1gGxBQki0Zb94+A/VXY8HY0WaAEwQpsnSij/hgR/hgV5CWKRQOEtKgkwJqbIS2RpQhfgYG5Q/4XbctIvJYOhTZGhGd9ytuXtkNk8NOOhefdAosjSKCCV9YCAm3ugQKUJsTpFBhJQ2lKcinC9CMdCDSKmUBKtxUCu2QlkqJGyEBSIQoLAqmJ807w9QVtVMT5p3h6ggDCuYi+Uz0BW1nMOqHexi5TubZvPUap/eHdZ3EoB4hI/eHdZ3Eo94d1ncSgHiEj94d1ncSj3h3WdxKAeISP3h3WdxKPeHdZ3EoB4vlkk94d1ncSj3h3WdxKAeISP3h3WdxKPeHdZ3EoB4hI/eHdZ3Eo94d1ncSgHiEj94d1ncSj3h3WdxKAeISP3h3WdxKPeHdZ3EoB4hI/eHdZ3Eo94d1ncSgHiEj94d1ncSj3h3WdxKAeISP3h3WdxKPeHdZ3EoB4hI/eHdZ3Eo94d1ncSgHiEj94d1ncSj3h3WdxKAeISP3h3WdxKPeHdZ3EoB4hI/eHdZ3Eo94d1ncSgHiqYnzTvD1BLveHdZ3EqviFQ72TuU7dvPW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data:image/jpg;base64,/9j/4AAQSkZJRgABAQAAAQABAAD/2wCEAAkGBhISEBUUExQWFRUVFRYWFBYWEhQXFxQWFRIVFRQWGRYXGyYfGBkjGhQVHy8gIycpLCwsFx8xNTAqNSYrLCkBCQoKDgwOGg8PGikkHyQsKS0vKSwpLCkpLCwpLCwsLC0sKSksKSksLCwsKSwsLCwsKSwvLCkpKSwqKS8tLCw1Kf/AABEIALMBGQMBIgACEQEDEQH/xAAcAAEAAQUBAQAAAAAAAAAAAAAABQIDBAYHAQj/xABAEAACAQIDBgMECQIDCQEAAAAAAQIDEQQhMQUGEkFRYSJxkQcygaETI0JSYnKxwdFT8DOSohQ0Q2NzssLh8RX/xAAaAQEAAgMBAAAAAAAAAAAAAAAAAQIDBAUG/8QALBEBAAICAAUBBwQDAAAAAAAAAAECAxEEEiExUQUTIjJBYYHRcZGh8BRS4f/aAAwDAQACEQMRAD8A7iAAAAAAAAAAAAAAAAAAAAAAAAAQW8u8KoR4Yv6ySy/Cuvn0ImYiNyyYsVstopXuz8VtyhTlwzqRi+nNedtDKo4iM48UWpJ8000ckqVW223dvUv4HbFSg+KEmuq5PzXMwRm69Ydm/pHu+7br/DrAIrd3bDxNHjceGSdmuWl016kqZ4nfVxL0mlprPeAAEqgAAAAAAAAAAAAAAAAAAAAAAAAAAAAAAAAAAAGBtfa0MPTcpa6RXOTImddZWrWbzFa91nb+244enfWb91fu+xzbFYuVSTlJ3bzbKtp7TnWqOc3dv0S5JGE5mlkyc0vW8FwccPTr8U91bmU0VxO705dy0nxPste/Yy8NSlOShBXlJ2il1/gisbZeIy8kcsd2+bhX+gm+tR2+EYo2Ywdi7OVChGnq0vE+snm2ZxvVjUPIZrRe82gABLEAAAAAAAAAAAAAAAAAAAAAAAAAAAAAAAAAGLtDaMKMHObsl6t9EubImdJis2nUG0NoQo03Obsl6t8ku5zDbW2p16jlLTSMeUV0Lu8G8M8RO7yivdj07vqyFcjSy5ebpHZ6v0/gPYRz3+Kf4VORYrVtc7JZyfRFNWryWv6dyExeIdaX0VP3E/E/vtav8qKUrt0MuTkjVfint+WXhMbKtWXDdU4e6s8+V33Z2Dc/dv6CH0lRfWyWj/4cX9nz6+hB+zzc5QjGvUXelFrV/wBR/t69DoBt0r83mOO4nmn2dZ3rvPl6ADM5QARO2d5KWHVpPinyhG1/j0XmRMxHWV6Y7ZLctY3KUnUSV27Jat6I1XbW+8Y3jQ8T++/dXkuf6GsbX3iq4h+J2jyhHT49X5kU5GtfNvpV3+F9KivvZes+Pl/1sWG31xMX4mpro4pfNWNh2bvxRm0pp02+esfXl6HOpVUjHniW9Ctclm5l9Ow5I7a+sdHcVK56Qe5mIlPB0+LVXj8Iuy+ROG3E7jbymSnJea+JAASoAAAAAAAAAAAAAAAAAAADxs1neLfGNJOFK0qmjesYfyytrRWNyzYcN81uWkJHbu8VPDRz8U2vDBa+b6I5vtXbNSvPim79FyiuiRi4nFSnJyk2282282Y8pGjkyzd6zguApw8b728/h7KRYr17eb0R5XrqKv8A2yG2htBxfCv8SSzf9OL/AHKVrzS38uSMVdz9o8y82hjG26UHdv8AxJL/ALF+5uvs93KVV8c19VF5/wDMkvsL8K5+hEbj7nyxFRLNRWdSX3Y9PzP/ANnbcJhIU4RhBKMYqyS5I28dN/o87x3FTj3WJ96e8+PpC7GNj0C5sOAFnE4qFOLlOSjFatuyITbu+NLD3jH6yp91PJfml+yzNB2ptitiZOU22lnZZRir2yX76mG+aK9IdThPTcmf3re7Xz85/RsW3d/HK8MP4V/Ua8T/ACrl5vM1KdZt3bu3q3q/iWXIt1K6Rp2vNp6vT4OFx4Y5aR+WQ6hj1cXbQxJ4hyKqdIRDPaa0jqqTcjLw9DPS/YyNk7Iq158NKDk+b0UV1b5HRt39zqeHtKf1lTrbwxf4V17v5GxSm3G4zj606fPwktgYJ0sNTg9VHPzbu/1JAA2o6PL2tNpmZAAEAAAAAAAAAAAAAAAADZiY7a1GivrJxj0Teb+CzPdqYp06NSa1jCUl5pXOGbS3olxybd5Nu7d82Y73mvSIdDguDjiNzadRDft4N85VLwo3jDnLSUv4Rqc5muPed9vRlEt55dF/lNS1b2ncvQ4L8Lgry1tX92wyZaq1VFXbIKO8c3ov9JbxG18uKTvb3Vlm/Ip7O2+rb/y8HLNotE6+qvaW1nGSSV552X3OjffmZe6u71TEVYpLinN3u+XWb7Ihtg4KVaslwuUpPlm229PU+gt0t2I4SlnZ1ZJcb6dILsvmbMU68sOJl42Yp7a3xW3yx4hn7D2NDDUVTh5ylzlLnJkgUVKiim20ktW3ZLzZpu3/AGhxheGHtOXOo/dXkvteenmZrWrSOrj4eHy8VfVI3Pzn8y2jae16WHhxVZKK5LnLslqzQNu781a140r06fn45Lu+S7L1IHH/AE85OdXjlK3FJvNxi3ldfYT5J2JSkqOFjCd1VqyjGcMvcalCVrPJJx4lxO7usjUvmm3bpD0OD0/Fw+rW9+09vH9+s/aFOzt320qlZ/R0873dpPJ2vdeFNpK7zzWRj7V2nTlTjTpwjGMGm5pNOcuHhbzemju8zC2ntSVWXFKyV21FaR4tdc23ZXb1sRFXEOTsjF9IdSmG1p58k/b5R+ZX6+M5IsRi5FVPDk1sXd+tiZcNKOS96TyjHzfXtqXrUzcTXHXf8o2lQNy3e3CnUtOvenDVR+3Lzv7i+fkbTu/ufRw1pNcdT77Wn5V9nz1J6xtUxa7vMcV6la86x/usYLAU6UFCnFRiuSXzfV92ZABmciZ2AAAAAAAAAAAAAAAAAAAAY20NoU6FOVSpJRhFZt/our7AY+8P+6Vv+lPVpfZfNnzvtG7nJpprp8Dbd89+6mLbhC8KCeUec7fan/HI1FyHL12n2s8vJHnbDdTsovo036WT/YupLhu1ZdyTp7IqOjKrZKEeuslezaXQgsfRqSeWceVn+pHSVdysYrF8WSyj+vd/wZWB2M5W4k1f4G27L9kONnSjNxguJXtOpaSXLw2djedz/ZvKjUVTE8EuGzhCLclxdZNpZLkjHebTOqujw1cFazkyzuflVk+znchYamq1RfWyXhTXuRa+UmvRfE2XePbKwuGnWavw2SXWUpKKv2zJM5/7UN7KEcPUwsfrKsrXSeVK0lJOT+9l7vrYtrVdQ165Ivli2TtuNx9PDV9rbfxFdv6So2teBO0P8uhRsavCFeEpu0Vne17Oz4XbzsRmDr8dNP4F2C5dP0OZMzvq97GKns+WsaifDZto7fpulOMI5zv937Ws52+0+mb62NanUUUU1ayiszBbc2T8SMWGmGs6VTqObMrD4a3mXMHgm2oxTlJuySWbb0SOobqbnRw6VSqlKry5qn2XWXf0M9Me3N471CuONR+yC3b9n8p2qYi8Y6qnpKX5n9ldtfI6DhsLCnFRhFRitElZIu2BuVrFezymbPfNO7T9gAFmAAAAAAAAAAAAAAAAAAAAAgd6d7qWCheXiqNeCmnm+76R7gZm3dv0cJSdSrKy+zFe9N9Io4pvRvfVxtS8soR9yCfhj37y7mBvHvDWxNT6Sq3J9FpCPRR6EO6zecXl5XXxXUtpim22Txk3sTZEJJVasoqP2YuSXE1zfbsawpvhzfxsr66lM69s21YrPVMOj08W5KHBTbcmvpJ/TKVOMUrOKjbna6zy4rWdi7KtgpydGvPgilaU4U1JUpPK0pJP6N92rdczl1Hak1JOk5Ql95Oz+RKbBrrDz43Hjlmr8TVr626vzMfLpk5tt19oO8k/9shHDVpxhh6cYrglJeN5t/i8PCr6aklsP2vuMOHFU3OSXhnTsuLpxReSfdehp+1sThK1JzTqKu1bh4FaDSyl9IndptaW0buQqXQmJlEtz217UsXWvGFqEHl4M527zfPySNKrTzu+fP8AkqduRbrTSX7EpifLP2HiPE48uRLV5cOZqOFxnDUT5XzNoVfjt5fsaWWmrbe09N4qL4Iie9en4/v0WEnNkngNnylJQhFylJ2SWdy5srZU6s1Tpx4pP0S5tvku51bdrdinhYfeqSXinb/THpH9S2PHzMPH+oxSNR38LO626ccNHilaVZrN8oL7sf3fM2IA3IiIjUPKXvbJbmtPUABKgAAAAAAAAAAAAAAAAAAABqm+2+qwceCnaVaSuk9IL70u/RBEzpTvlv3DCJ06dp13y1jT7y7/AITjG0dqTrTlUnNylJ3cnd/py7ciqvWcpNttttttvNtu7ZF1sNKLvF/AvrTDNplXGtJt3+FlKy9S1Vgr39bO1/O2pbhipOdmkstCnFVOFqyu3p/fMrIu1sSor9EiNlNzl4svkiiq87t+L9C7QquVo8Kl8iFlEa/DK8brvz7/AA7Etha/HG+V+dlb5GN/+THqy+sNwxtHJ637rqRKWSm11QTehZgptritZclzLnG72hm+vQhJOpbJZyfLp5l6OBaV3nIycJgVHN5vmyd2LuviMY5KilaKd5SbUE7ZRulq+iJTDR6VLxZrml8b6m4bGwcqk4wirynaK83kbrux7K4rCVI4yKVapU4lKEk3TUFaPC+922ueXQnN3NwaeFqqo5uo4+74OFK+V9Xd2MWSk2mHW4TiqYMV/wDaUpu5u5DC07LObtxztq+i6RXQmADLEac21pvPNbuAAlUAAAAAAAAAAAAAAAAAAAAAeM+ft4MdKtiatSWsqkvgk7RXwSSPoFnBd56EFiazp5w+lml2ak7p/HTtYtVjyIRluTK5ssxkpK6a7ptJr1EscIzE4SfG5Rzzv3RTHByk3KTz/v0M6dXxJJ3ed7aLJh4h2twPi+HD53K7WRX+wTb09SqjgKiksrd7rImEiy6k4t2ipJ6Z6EbSuI9USmknw3k11f8AB7Tpuo7LKP6hLyN5vhjpzZJ4XCKCK6FBRVkbvubuJKvarXTjS1jHR1P4j358uoGDuluZPFy45XhRTzlzl+GH88vM63gcBTo0406cVGMVkl+vd9y7RoxhFRilGKVkkrJJaJIrJXiAABIAAAAAAAAAAAAAAAAAAAAAAAAAAPGcB37wtTCbQrJe7OTnG+kozfF8m2jv5A727o0sdS4Z5TXuTSzi+j6omJ0pau4cCpY+nJ3fhdrNPR+T5PzKq2z4yzSuZW8+42JwcvHC8W7Rks4y8muduTs+xr9PESjo38HYtrww9u6ShhlHRWPWjEjtuayaUl3/APhU9tL+mv7+JXS21axEE2pNprTJu65WLlNXV3l5lGFxvHfK1iPhiXxXk7jSds+MVOqoPS1/RN6fAmKdK2SIrZdJ1MTFQTk2rJJNtuzyS5na9ztw40LVa6UqusY6xp/zLvy5dQmOqO3N9n+lbFR7wpP5Oa/8fXodEUbHoIZIjQAAkAAAAAAAAAAAAAAAAAAAAAAAAAAAAAAABibU2ZTxFKVKqrxks+q6NPk11OI75+z3EYZuUV9JS5TUVdLpK3uvzy7neTxomJ0rau3yfUota5eZbdM+k9q7gYHEXcqKjJ6ypvgfosn6EBV9i+EbyqVUulqb+fCW5mPklxHDNxvbnkSu726lfFVFCnBy68lFdZPSK8/hc7PgvZPgKeqqVPzTsvSCibVgdnUqMFClCMIrlGKS88tX3I2mKeUHuduTRwNPJKVWXv1Lafhj0j83zNlAKso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9 Pentágono"/>
          <p:cNvSpPr/>
          <p:nvPr/>
        </p:nvSpPr>
        <p:spPr>
          <a:xfrm>
            <a:off x="318818" y="1738941"/>
            <a:ext cx="2160240" cy="72008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Diseñar redes</a:t>
            </a:r>
            <a:endParaRPr lang="es-CO" sz="2000" b="1" dirty="0"/>
          </a:p>
        </p:txBody>
      </p:sp>
      <p:pic>
        <p:nvPicPr>
          <p:cNvPr id="14338" name="Picture 2" descr="http://t0.gstatic.com/images?q=tbn:ANd9GcTxXczNSeMqksvFxzr6HA0gX_8RAFN-RwXAvgVI0n_XX6jK39BR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93175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3.gstatic.com/images?q=tbn:ANd9GcTF7Xw_t0G-3SpB9gDWsMlbnLTEG5xIftWJGTPH74JHYP6JrW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t2.gstatic.com/images?q=tbn:ANd9GcSMjiDVWCd9Bb30CLFxNSNEE0ozQvLSlhSVB6S0EMW-8fDAZnt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36" y="4077072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t1.gstatic.com/images?q=tbn:ANd9GcT_dAMrZ8eAJEIyyQnovk9q6b4eAObHckHc_uNSRVrGnRrpek9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604" y="4437112"/>
            <a:ext cx="2447925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ortar rectángulo de esquina sencilla"/>
          <p:cNvSpPr/>
          <p:nvPr/>
        </p:nvSpPr>
        <p:spPr>
          <a:xfrm>
            <a:off x="539552" y="2492896"/>
            <a:ext cx="3096344" cy="1512168"/>
          </a:xfrm>
          <a:prstGeom prst="snip1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MEDIA TÉNCIA EN </a:t>
            </a:r>
          </a:p>
          <a:p>
            <a:pPr algn="ctr"/>
            <a:r>
              <a:rPr lang="es-CO" sz="2800" b="1" dirty="0" smtClean="0"/>
              <a:t>SISTEMAS</a:t>
            </a:r>
            <a:endParaRPr lang="es-CO" sz="2800" b="1" dirty="0"/>
          </a:p>
        </p:txBody>
      </p:sp>
      <p:sp>
        <p:nvSpPr>
          <p:cNvPr id="7" name="6 Flecha derecha"/>
          <p:cNvSpPr/>
          <p:nvPr/>
        </p:nvSpPr>
        <p:spPr>
          <a:xfrm rot="20475287">
            <a:off x="3605127" y="1433799"/>
            <a:ext cx="2096868" cy="1050899"/>
          </a:xfrm>
          <a:prstGeom prst="rightArrow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CONVENIO</a:t>
            </a:r>
            <a:endParaRPr lang="es-CO" sz="2000" b="1" dirty="0"/>
          </a:p>
        </p:txBody>
      </p:sp>
      <p:sp>
        <p:nvSpPr>
          <p:cNvPr id="8" name="7 Flecha derecha"/>
          <p:cNvSpPr/>
          <p:nvPr/>
        </p:nvSpPr>
        <p:spPr>
          <a:xfrm rot="918356">
            <a:off x="3737413" y="3831136"/>
            <a:ext cx="2096868" cy="1050899"/>
          </a:xfrm>
          <a:prstGeom prst="rightArrow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DURACIÓN</a:t>
            </a:r>
            <a:endParaRPr lang="es-CO" sz="2000" b="1" dirty="0"/>
          </a:p>
        </p:txBody>
      </p:sp>
      <p:pic>
        <p:nvPicPr>
          <p:cNvPr id="10242" name="Picture 2" descr="http://4.bp.blogspot.com/_S9aPBQDJJIA/SAuZbKS6sJI/AAAAAAAAAAw/vjKXVMuCJG4/s400/senaoro%5B1%5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4664"/>
            <a:ext cx="2160240" cy="2023625"/>
          </a:xfrm>
          <a:prstGeom prst="rect">
            <a:avLst/>
          </a:prstGeom>
          <a:noFill/>
        </p:spPr>
      </p:pic>
      <p:grpSp>
        <p:nvGrpSpPr>
          <p:cNvPr id="14" name="13 Grupo"/>
          <p:cNvGrpSpPr/>
          <p:nvPr/>
        </p:nvGrpSpPr>
        <p:grpSpPr>
          <a:xfrm>
            <a:off x="5796136" y="3717032"/>
            <a:ext cx="2784309" cy="2088232"/>
            <a:chOff x="5796136" y="3717032"/>
            <a:chExt cx="2784309" cy="2088232"/>
          </a:xfrm>
        </p:grpSpPr>
        <p:pic>
          <p:nvPicPr>
            <p:cNvPr id="12" name="11 Imagen" descr="calendari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6136" y="3717032"/>
              <a:ext cx="2784309" cy="2088232"/>
            </a:xfrm>
            <a:prstGeom prst="rect">
              <a:avLst/>
            </a:prstGeom>
          </p:spPr>
        </p:pic>
        <p:sp>
          <p:nvSpPr>
            <p:cNvPr id="13" name="12 CuadroTexto"/>
            <p:cNvSpPr txBox="1"/>
            <p:nvPr/>
          </p:nvSpPr>
          <p:spPr>
            <a:xfrm rot="20603838">
              <a:off x="6625547" y="4335699"/>
              <a:ext cx="1373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 smtClean="0">
                  <a:latin typeface="Forte" pitchFamily="66" charset="0"/>
                </a:rPr>
                <a:t>2 Años</a:t>
              </a:r>
              <a:endParaRPr lang="es-CO" sz="2400" dirty="0">
                <a:latin typeface="Forte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2414724" y="160338"/>
            <a:ext cx="4608512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3. REDES DE DATOS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 rot="829693">
            <a:off x="263157" y="1385507"/>
            <a:ext cx="2304256" cy="1008112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Instalar red por cable o inalámbrica</a:t>
            </a:r>
            <a:endParaRPr lang="es-CO" sz="2000" b="1" dirty="0"/>
          </a:p>
        </p:txBody>
      </p:sp>
      <p:sp>
        <p:nvSpPr>
          <p:cNvPr id="2" name="AutoShape 2" descr="data:image/jpg;base64,/9j/4AAQSkZJRgABAQAAAQABAAD/2wCEAAkGBhQSERUUExQWFRUWFxwYGBgXFxgWGBgYGBocHBwfGyAdHSgfGR8jHB0dHy8gIycpLCwsGB4xNTAqNSYrLCkBCQoKDgwOGA8PGikcHyQsLCwpKSwsLCkqKSkpLCksKSwpLCwsKSwpKSkpLCwsKSwpKSksKSwsKSwpLCksLCksKf/AABEIANAA8gMBIgACEQEDEQH/xAAcAAACAwEBAQEAAAAAAAAAAAAABQQGBwMCAQj/xABNEAACAQMCAwQHAwgGBwgDAQABAgMABBEFEgYhMRNBUWEHFCIycYGRI0KhM1JicoKSorEVQ1NzwfAkY7KzwtHxFjR0g5Oj0uEXRdMI/8QAGQEBAAMBAQAAAAAAAAAAAAAAAAECAwQF/8QAJxEAAgICAgEEAgIDAAAAAAAAAAECEQMhEjFBEyJRYQTwFHEysdH/2gAMAwEAAhEDEQA/ANxooooAooooAr5mqdxR6T7e1k9XiV7q67oIeZB/TbmE/Ejwquy32rXfOS4jsU7o4FEsmP0pG5A/q0BqZcUbqwbiaa7tNxhvbyV44+0kMhWdQCx2gqV9gYV2LZ6KBj2qff8AZcQ27XOpX1zPhdzBJXiiGeioiEFiScDpnI5Cqyko9l4wcujUdQ1aKCNpJpEjRRlmZgAP8+FVgcU3d0QLOFIYj0muyQWHcUhUhsd43spPhWcRcK2sZD3cUsk02Gg0+OSWRkUe7vy2d35zMQq8wOlObPgS7lVy93NZo49m3hmkn2ebPI5yfEJgedV9RFvSl4LhqMRiGbzVjF5J6vbKfhuDOf3qjaPxLZK+1b2a63chvXtAD/eLEoHzbFVOG3Oke3NZxTRjrd26FpV85UkLMPirYrQdA4viuY1kjdZIzy3JywfBh1B8jg1dNNWjNxadMfwNy90qPPB/kTXWvMbggEHINeqkgKKKKAKKKKAKK+ZrjJfIOrqPmKA70VwF6n5wr2twp6MPqKA6UV8zX2gCiiigCiiigCiiigCiiigCiiigCsu4t43nvJ3sNNYoEOLm7HMR+KREHm/UZ65BxjBYMvS9xa9rbJb2+fWrxuyjweaqcBm+PMKPAtnuqHw9oaWlukMYGFHtHvZz7zHxyfwAHdQHnh/huGzj2Qrgn33PN3Pix7/h0FNKKKASQxA3l0j8xLDCQp6FB2qOPqef6wqs61d3nrNlYpEXMWTDI3OORk5RyyePYx5Yr3sM8wRVw1fSjLseN+zmiJKPjI5+8rj7yNgZGR0BHSl2p6rEI8X0TQ7TneN7xhh0aOWMZQ+GQjd1Q1ZZOiy8P8OR2oYgmSaTnNO/OSVvM9y+CjkPxphcXyRlA7qpkbagJ5s3go6k4qi6XHeXbr6vc3UNovWWZUMkvlEHj37fF3J8MGrVpfDEULmXLyzEYM0zdpJg9QpPJF8lArjkqe2d0Ha0hsRmsu4p0GTSJ/6QsV/0diPWbce6FJ95R3D/AGTjuJA1KvE0IdSrAMrAhgeYIIwQfIjlUQm4stOCkj5w9qyuqOhzHKoZT5MMg+XgasdZbwGOwW4siedpMyp4mGT7SI/QkfKtOt5dyhvEV2p2ec9HSiivMjgAkkAAZJPIADxqSD1SHjXiuPTrOS4fmR7KJnBeRvdUfzPgATULhfjX1+5mWCM+rQgDtmyO1kbmNg/NC88nmQynAB51nilvX9bhtusNgvby+BmfHZqfgNp+G6obpWDzb8JT3sayaldXBaQbmt4n7GGPPMLhRliBjJJ6g9etH/4g03+yf/1pP/lT7X+JIrRUMm9mdtqJGpeRu9iFHMhRzJ/xIqMOOLb/AF48za3IH+7rmcpPZOiDH6L7NPyfrEZ8UuZVPLp3mvX/AGGkT8jqN6nk7pOO7udfLxqTP6QrFFLNcKuFLbWV0Y4HQBlBJPcKbaRqa3EKSp0dVbbuViu4ZwSpIyKcponRXxp2rRfk7q2nH+theFvrESPw+VfDxnqkH5bT3dR963mSb+AjdVtoqVlYoqVv6cbQHbOJYG71mhdCP3d1WrSeO7W5/JSxyeSOrH6cmH0rneWUcq7ZUSRfB1Dj6EGqdrPodsJzuRXt37jC2Bnx2sCB8sVdZV5Io0+O+RujDPgeR/GpFYXqmlajo8Dzx3yXEEeMx3CtnmQAF5nnz6BhVg0H0nFVQ3kMlmXAKs2Xt23cx7X3Dg9Gx8a0UkyDVKKXWesq4GcDIyCDlSPEGmNWAUUUUAUUUGgMs4rte14giL9ILLegyPeeRlJx5Z/AU6qrcSa9LeanvsIUYWQeGSV3KrMW5tEuAfdYZDeIzyBGbDp87PEjOhjdlBZCQSh7xkdaAkUUUv1/V1tbaWdhkRqTjxPRR82IFAe9S1uC3x280ceem9gCfgOppHxDrsNxaPFbSJNJcfYIqMGO5+RJHUBVyxJwOVKre0gso0vL+I3d7OvakNt2QJywDv8AZQDcq9CSThRyrtPrsM6JcW9q9pfKd0IMW0T4zuhDKMPvTd7LAHOMVm5/BqsfyafDHtUDrgAZ8cDFe68xtkA4xkZx4Z7q9VxnoIKTajxKqSGGJHuJwATHHjCZ6GRzhIwfM58Aac0sd7eyjZmZIULs7M7Y3O5ySSebHuxzOAAOgqURIquiTzHWbkSpEha1iLiN2faQ2F5lRk4JzgAdOtalpn5Jfn/M1mfBt4t3d315GSY3kjhjJBGVhTmeYzzZs1qUEe1QPAAV2x6R5s+2dKr/AB3bPJZOiq7K7RrIIwS5hMi9qFA5tmPcMDngnr0qwUVYo1aoq3C4FrYPNMhiyZrh1YBWVSzMoIycERBRjuwB3VVPRnAfVZb2bAkvJXuHJ+7GCdo+AG5vg1MPTbqjJYJbRflLyZIB47Sct/wr+1UfiW1xDbabEcCbEb46i2hUGU/FgFT9s1nk3oJcUfeHY3uGe/YYeUbLZXziO3B9kkDmDL75PgVHQU+1DURChdt5xyCorO7E9AqjmSf+pA517hTGVChUUKEwe7GMYx7OMADyxS3V+JVgkjhEU800oJRIo87gvX2iQgx35PLIOOdZdnM7kxDqQMrJcamywW6ODDalu0Z5PutLtz2jjuiUEDv78sJNH06WcRiGMTbO0JjVoXRTjG9o9rITnkrYJweXI0qmXULm5HaQpp0YGGm3JNdGMkZ7IjIQcxucDC9Sx24phwLpMSCe5iQolw47PcSzNDGCqu5Y5LSHdISe5lq7Wi8otK3omroTo22C9njYAHs5HW5UKTgHbKC4XkRyYdDSXhLVb6K2Be3W5XtJSxilxOH7V94KSey2GyMKw5Y5VEm1SSLZrMjN2Esvq4i2522ZJ2S+IYyAvjvDYq46XZ7HlZGBimImXB6OwG8juKvhXz4s3jUNV2S5Sj2e9J4kguCURiJV96KRTHMvxRsHHmMjzppSvVtChuVCypkg5RwSroe4o49pD8PxqDwLdzS2xeWQyqZXELMqh2hRtiM+0AMzEE5x3is3HyjWE+Qt40iW6urezYbo0zdTDxC5SJT5Fixx3ha7a9erDbTSOAVWNiVIBDcuQI6EE4HzqBw5P6xLd3fdNNsjP+pg9hcfFtxpJ6VLh2t1t41Zy+ZZAvUQxYJP7xH7tYS92RR+DTwWT0QaaV063DZzKzSY8FZuWPAbVBx51qdUXgjiC3lgiktucSqE2/ej2gDaR3EDHkeo61eI5AwBByDXpFD1RRRQBSPjTWvVbG4lDBXWGQx5IBLhGIx4nln5GnlZ36X9NJS3uW3G3tnf1hUOH7OZOzLDx25OR3hj50Bw4a04QWkMQ+7GuT4sRlj82JNMq4WBQxR9n+T2Ls6+5tG3rz6Y613oAqt+kO236fLzA2bZCD0YRsGK/Pu88DvqxSyBVLMQqgZJJAAHiSeQqjxTJrd6YAWNlbDfIRle3kJwo8QvXHecMeWQRDdK2TFNukSOKuKbW/NgkEquGuO0eP7y7IyRvXqMMfDBxyqTwzpkt9JBdOBHbRsZI13BpJZFJVS2OSqp3cs5JFQ+OrKOHUdKWNEjUdooCqFHLaAOVWb0ZSk6ZAD1TtEP7Erj/lXJKqtHbG26ZaBX2iisjcR8U689uiJCna3M7dnBHnALYyWbwRB7RPw6ZzVFm0XUraGS9vYLeWePmslxMZtpJwqwwxjYrFioHTmau/EGmTesW13bhZJbbtB2TtsWRJVAYBuexxjkcY8apmoaLqt3qgvHt0WNNvZwzXClF2jl+TznD5fp1xXTj4qOzky83LRbPRnwtPbwiO4lD/fwqhSjMSzAt1dix6n83lWhouBjwrOBxJfWYVrqO3ELOqNJbu5MZdtqllkXLLkgEg8s5x3VeNNvmYlW54Gc/Ot00+jmaa7GNFFfDUkGYcS/6VxDbxHmllbmcjuEshwvz9w/KpWmfa6ldy9VgSO1T447WX8WQfsionA/297qV51Etz2CH9CAbeXxyv0qDos0klqqxMY5L+5uZTIObRxB23MM/e2BFXPQuD3YrFrlKjPK6jsvCODzBBHMcsEZBwfmDyI8qianp7SbHjlMMsTFo5AA2NwwwZTyZWHIjl0BBBFLdFvo7bS4ZXO2NLZHY9eqAn9Ysx+ZbzqBo3El/dRBks1iLEnfcMyIFJ9nCDMkh24yfYGelVowV9o7jhCSUgXVwJIlz9lDCsCOGbcwkO5nZS3MoGCmrI0QKlegIxy7hjHL5VRE12/dp29Ytktocq0wt25snv8AZqZDuCn2dzHmcgA10tOJ7+G3e4uI4TCnt+1mG4aLxKrujV/BSeeQDitvRyNWbPHkl7ns7afqi20CwT2s7OsUUMsZtHuIJxCVUNGy5XGwEhTjDNz5ipXCKzpJKvZrFa7yY7dmzPbKwDKGxlQrncRHklMju5BvpXEMc5KYeKUDJimUxyAeODyZe7cpIplnn5Vk5eCs8jkqYj4nvPV7GTsRtYr2UKgf1kh7NAB5Fs/KvmvyjT9LcR8jFCIovNyBGnz3HNc9W+21C0g6rCGu5P2Ps4f42Zv2K4cZSdrc2dqOgc3Ug/Qh5R5+MrD92qN1/s0xLVnrRdOFvbxQj+rRVPmQPaPzbJpZon2t7dz9yFbaM/3Y3yY/8xh+7Tu7ulijaRjhUUsT5KMn+VLOEbQx2cW733Blfx3ykuc/vY+VcKem/k3K3qsB0m9S9hBFrMwS5jXopY+8B3eI8CCOjYrYNFvRkDIKuMqRzByMgjyIqqahYpNE8UgyjqVYeR/xHUeYFLPRtfOkUlnKT2tm+zP50Tc4mHljI+AFd342XmqfaKtGsZopeusrgZznv5UV1FRjXK5tlkRkdQysCrKwBBB5EEHqCK60UBQH9G88Ps2V8Y4h7sU8QnCDwR9yvtHQAk4FfIvRdL7bvqd12j8iYxGkYHcFQhtuPEHNaBRQGS6n6DyQrJevKVJLLdhpYySc7gFZcEee7NHofs8WckxILT3DtuA27lTCLgdw5Ngd2TV54+1YW+m3cmcFYHx+s42L/ERSXgjTuw0+1j7xEpP6zjefxY1jmftOjArlZWvSxFsawuO6K5CsfASAf/GmHo4fat3D/Z3TEfqyqrj8c01420b1qwniAyxQsnk6e0uPmMfOqdwDrGb0E9L20Rx/ewEhh+6x+lYLcToepGmE1RNQ9JLSMyWEayKpKmeUkRZH5ir7UmPHIFWniexkms7iKIgSSRMiknHNhjr3Z6Z86x/1e6tjb2skPqoKkly8blljxv2gZAyT1PifCr4op9lM05R6Lhwnrk7agVvLhiXj+wRQIoWOSXG3mWkA2lcnON1XXV9ahtYzJcSLEg72OM+Sjqx8gDWR2upwXjSRAbhGw59x/SQjmMEdRTr0W6HFPE11Kpmm7d1SSUtIQq7cbdxIzzPtda0liTZjHM4qh/Ywz6tLHI0TQ2UTiREkG2S4deaO4+5Gp5herHHy0izsxGOXMnqfGuyLgAV6rVJJUjKUnJ2wqDrl/wBhbTTf2UTyfuKW/wAKnVUfSzd9no94fGPZ++yp/jUlSvejy37DR4mbkWjedifF9zZP7OK6cM6FFLplmk0YcCBCM5BG5QT0IODnmOhHXNNvUNlh2S9Vtig+Ii2/zrzwz/3K1/8ADw/7pa5k+2ZZukRtUs+1ntoNuIY8zuAMITFtWFOmPfbft8IhTwHnmvleY0xnJJ5k88cgT05Ach08fOhgUnS4Lmyi9XNnJcBWfZJE0RVw7lxvDsCje1zyCOVT7XQZ7mRJb3akaMHS2Rtw3jmrTN0cg8wo9nPjUpNFvEASO9GxeQ7W3EsuPN+0AYgcsle7nmnMcLDZmQnauG5KA5IHtEAcjyJwpA9o8umN5Z5uPG9G8s0nHjZF1rR1uI8ElJFO6KVffifuZT/MdGGQagcKcQy3XarJF2bQMInIOQ0yg9qFH5oO0g5+/wCVPXlC4yQMkAZOMk9APEnwpTbWqafZyEEsI1lmd2xudzukZjjlknl8hWBiuqI/Co7W4vbnqGm9Xj/u7YbTj4yM5+VLNMk7e9vLnqocW0f6sA9sj9aQsflTDSG9Q0dXb3orYzNnvkYGQ/V2xUbhrTzBawxn3ggLnxdvac/vE1jmlSZ2xVEHjQGSGO2BwbmVIj+oDvkP7q/jVgAx06VV9TuXOoKY4jMLaAsVDqrb5zjI3ciQiHlke91p5perx3CFkyCp2ujDa6N+a6nmp/n3Zrnkvav3ssTDSzhG33XN9P8AnSrAp/RgQA4/bY/Sp9zcCNGduSopY/BRk/gK6+jqyItbfd70gM7/AK0pMp/2gPlXR+IttkSLxHAAAMDkMdKK60V3lD7RRRQBUXU9Rjt4nmlYLHGpZmPcB/npUqs81K//AKUujEozZWsgMh+7c3C9EHjHGebdxYAdKArUHA51Zpr3UBJGZyvYRo+1ooVB2bgQQWIwcEeJ5Z5PYdN1O1wIZUv4+nZzYhmA/RkHstj9Id3KrXTLTbfA3HqenwqGk+yyk49FFPpAihYLexT2T55dshMZP6MiZVh58qzliYLqaKAhpLWb1u0wQRJDIA7IMdQUbu65rYePOHJ7pYxDtYBZVZHkeJN0qhUkO0Hf2ftHaeu49+KyTh30dXNxElwsypNEvZWoHMP2UjLmQnJUN7S4HQYzy5Vn6aXRp6rfZpUXHNkYI52uIkSQZAZxuB55BX3sjBB5dR8KrOrXv9NjsLS2DRgn/S7iPCJ3HsVPN2I8cAY5joRRrrTdzzbbcdoeV3aMAs0bj78JPPqcjGQfPNWbhH0l9kFiuHMsachMARNEB0E8fNuXTeuR0zVYQjZfJOTQ0n9BMsaAWl3sLqEmMq7iQOhTaPZOOW3w+9WjcM8IQ2UMcMWSsY5bsZLHmWOO8k5/6UaPxNHMgdXWRD0dCGHzx3/jTqOUMMgg/CtzmPdFFfM0B9qiemZs6cI+f2tzBHgY55kDf8NXoGk3FnC6X8HYu7x4dJFdMblZDkEZBFARrmBXV0PNWBU93snIPw5VX7LTLu0jSKIxXMUahVV8wShVGANw3RuQO8qua9y8BagD9nq8nwlt4nH8xUV9K1yDmJLK7XwZWgc/DACj61z+nJBpS7JTcXRRkC5SW1PjMn2fylQtH9WFN7edHUOjKynmGUhlPzHI1QbH0zR5K3NrNFglWMZWdMqSD0wcZB6Zplp39E3bbrWVYpTzPYSNayfNPZDfNTUGTwrwy4V8Kj6UlOj3sf5K8WUfm3MIJ/fiKH5lTXn+k76P8pZLIPzre4Rv4ZQh/GhR45IeOPLPPy+vPwpBxv7dukA63M8UH7LPuf8AgVvrXo8ZRr+Wgu4cdS9tIy/vRhxUAaxHe6jaCBu0jgWWaRgrAI7IY41bIGCcscVJEYu1aJfHbb44LYdLi4UMP9VFmZ/wRV/aqTS+/k7XUyPu21uB/wCZcNuP/tov71eOJb8w2srr72whPN39lB+8RXHl3JROxCHRYrl2nu4HiInmbEcqEBo4j2aESKcjkD90jnTbTZop5i+1ormIbJUyN20+6GxylT7yt9McxUS04JWBF9Wmkt5FVQxU745GAAJeNvZJJ55GDzqfpkTPIWnhCzxAoJUzskRueV55xkc0bO0/HNJtO2v3/oI/GbFoFt1PtXUqQDyVzlz8kB+taJoVuBkgYCgKB4D/AKYrPoI+31ZO9bOEufKWf2Vz8IwT860/TIdsY8+f1/8Aquz8ePGH9lWS6KKK6CAooqo8fcYtaqlvbASXtx7MKcsKO+R/BV68+uD3A0BC4y4qeS4Gm2TYmcZuJhzFtCep/vGBAUd2R4jDHTNNjt4khiXaiLtUdfqe8k8ye8k0s4S4VWyjbLGWeVt88ze9JIeZ/ZBJwPMnqasVtblzj6mgPVpalz5D/OKb7gMD6UJGAMDoKqPpGu2txZ3S42wXadpkD8nMrQsflvH+RQEXWNafTdSV5WZrK92pkkkQXKjAxnkqSKB8wTy51WfR7rko7GCQR4e3NzGyAhgO2IZXBON2WB5eYrTNd0OK+tngmXckgx5qe5lPcwPMGsj4T0x7DU/VLtvaS3MVo2MLNGZTIxznkw5Db5HyyBfuIeBodSjWRi0NymRHcR8nXHcem9fI+eCM1muv8EXsR/0qyF6B0uLQ7ZcfpKMNn8PjW26TOCm0ciOv/Op2Kq4pllJo/MNppawOWgl1Gzfv328h/e2gZHxp3bekW6i5euRy4+89nMp/g25r9B4oxTi/kcl8GAL6Ur+Q7fWgmf7GzlkY/DtOlc7LiGW4lIj1W69YHRJVCoT3gxEbT8OtaPx/x9JBKljYqJb2Xnz5pCh++/njng8gBk9wNa1H0aW5ButRurieRVBkk3EAY/NVULKoJ6DpjNUm68mmNX4G/CvGjNJ2FwBDcgZAH5KdR96PPXzQ8x9cd9Z1m9vZ5IrG4W1jtwFlkMYlLzONxRc9AiYJPi+O6qtqXo+aWFDp1xHLDndH2sjMYmH3oZkyw5j3Tkfyr7Hpeq2OnzZntE29pM8v2jSszEsx3MNm4+6CV8O+o52vsiWNp6Jd1wLqkhzJq7tnuCyRj/23XwpbN6M7wcybe483mulY/vFh1586gQa9JDbPdpJdLNbsnaR3ExlWVX2NgqfZG5WyCoUithjfIB8QD9Rmoyco9mUZKRhVzwLfQdIJtoJ9zs7pfHqrK/zxmkVzF7WyVELj7rZhkH7MoU/Qmv0lI4AJJAA5kkgADzJ6Usnezu/s2NvcY5bS0UpB8hkkfKstPdFjEtN4murQgRXMsQ7o7gF4z8N/T9k1dtK9MW0AXtuVHfLAd6fEofaUfM07vvRXZOpEYkgz3RuSh+KPuQ/QVR9a9DN0gPYSrNF3xjEUmP0d2Uz8CoPhVlT8g1fReIre6XdbzJJjqFPtL+spwy/MCmWM/E1+eLDhdIZ1Hb3NpcL0V1ET/sHOGHwJq8xcXahbqQdl4uCATiKcHHI5HsPg+QJqrpOrA14al7U3Nx/b3MjKf9XGREn4IfrXHiGZWuLSBmUAyGZskDIhHsjn4yMv7tVHTuMLq1ht7cWQA9mIPJKAGkbvJHJMsScsfnyqyaf6P5NTuXfU4hCEjVIUjlDAnczMcgnxA54/CqrDKU3LwLLSrZ6c/hzrxdTiNGd+SopZj4BRk/hUUegOxGNkt1GR3pKOXjjKV9T0FW2727q8kTllGlG1h3hsLkg9O6n8T7HI5+jKxZ4DcSDEl5KZj4iPpGPgEGR+tWnAVHs9OjiULGgUKAoA6BQMADyxUmu5aKhRRRQC3iPXo7K2kuJjhI1yfEnoqjzYkAfGs94B0qWVpNTu+dxdDKL3QwdUVfDIwfgB3k1H9Jl0b/VbPSxkxIe3uAOhABIB/ZB+cg8KvYFAfQKdWtvsXHf3/GoGnRZbPh/OmtAFJ+MNH9bsbiDvkiYL5PjKH5MAflTiigK9wNrXrNnDJ3vGrHybGHHycMK+cb8IJqFvsJ2TId8Eo96KQcwQeuDgAjw8wKRcL5tby9tegSb1iIdMw3OWIHksgdfnV9jcEAjvoDNOHeOFVSt48dvdQN2cySOqAsPvLkjKuOYx/wAqvVlxJBMoeORXU/eQhxn4rkVmXpx4FN3LayW6D1h96Nz27kjjMgz5jBGf0gPDGUejnitrK8TLEQyMElUn2cHkG8MqTnPhkd9AfrVJARkHINKuKeJobC2e4mOFXkB3ux91V8Sfw5noKqSekuKKOVoIp7tI1ZmeFMQrsGWzK5CdPzd3d1pdpcD6vPHqF0pW3TnaWxw3xlk7iSR7I8AO7rWUlFWy0YuTpEvgPRGVHvLhT63dsZJS3VFJ9iMeAC45fAdwqy3c4RGdmVAqklnOFXl1bmOQ7+YrtSSHi61luTaxv2sntb9is6JtHMO2Ng8Op58q423J2egkoqilXnrltJHdQXVmYJnSOeSGL2N0jbVd4xIVJBON6sGw3POBSmUXdxcul3PDJLA7D1efdHCuMFJURDidSOftfPINMvSTp1pbXVnI2Y4pZCZ4oBgzdlhkbYMKcMdpPI+15UwvOJkviGGiz3OAQrzxRoPkXDcs+ddEWlTqzhzXuKdCCPRhd7LGBzPmYTX1z1XrkgkcizcgFBONvxxsDx5UgErywCMZXwxkEcvMHpVS0/UL9FCRaVDCg6L61EoB+CIRU1dU1LPOxgx5Xg//AJVXI3JmcI8UJuM+Abi5jQJdyy7GLGKZowj8uWCsW3I/SUjn3d9Tn4EvWGzsJMjplLIqD1yHVlI+I51og4hvR7+mOev5O5gfp5HaTmvJ432flrK+i8/V+0X6xs3Lrz8qr7ixz4VtdShiiS6ME2Dhm3ydsq5722lZSB+r8T1q1VW7b0i2DnBuVjbwlV4T/GoFPrW7SVd0brIvijBx9VJFVd/AOOqaRDcxmOeNZE8GGceY71PmMGsq0LhOOSW8iM1zG9vcsi7Jjjs/uZDA5OM8/IVsNUC3i2azfgdGit3I/S24z/nxqsm1Fkiy64KuNpCXKSqRgpcRAgjwLIQfwqRwtq15aSpbXiZhdgkMwftNjn3UZj7W04IBYZHTJFWoH8PwpDxkSIYSPeF3blR4ntRgVnhzS5JBo07SrsuCDzI7/EVPpPoo9tvh/jTivSKBRRRQBRRRQGRcExdvquq3h/tvV0P6KHBx8lT61fap/oti/wBCeTlmW5nkOP7wr/w1cKAaaWnsE+JqZUewH2a/576kUAUUV5dwASSABzJPIAUBTfSDA8Bj1CJdxtgyzpyBe1fBfH6SFQ4H61KbX01aej7A0rrjPaJCzID4fnZ+C1nnpA45fVJ2jjYrZRNhVHLtmH328V8B4HxJpAq4GByFAbFrGtWGtxiC2u1jnOU9rfG4jkKiYKrAb2ZFK459fOuvDnors+0nkntE5SmOFGX2FhiACtj75c5cs2c5FYffwcu0UlZI/aRhyYFeY51+m+DdaN3Y29wfekiVm/Xxhv4gaAj8Zaan9F3cSIFUW0oVVUADCEjAHmO6knAcgbTbMg5+wQfMDafoQRV6mjDKVPMEEH4Hkaw7Qtda20h7ZD/pK3MtlEvf2jPyPwUMTnyFZZY2kbYZcW7JOgcL3N88szX9xHbXE8u2GNjkx9oyj2icKCo7l6Yp1b+iK7tjsstUkhtyT9m8SyFc9cHIBPnhatvCekLDHHGvuwxqg88DGfwJ+dWStKXRlyd2ZJwhoHYatqCySvcyRpBtmlwXAlVmYD80ZA6dwq+GqzaezruoD86C2fn+iCvLy51Zq5sn+RKF+s69DaqrTPt3naoCs7McZIVVBJwOdK19IVnnBeUfrW84H+7pVx1b3Ml1AYrWSaOON/aQxj25Cox7TDoqfx+VI5Eul96xuxyz7KI/+y5rN2ulYLvBx1YP0uoh5O3Zn+MCnUE6uNyMrDxUhh9RyrIrjWI15TpLF3fbwyIPmWXH415t9Pt2+0gIQ/2lu5jP1jI/Go5V2miTX54FcYdVceDAMPxpHd8B2TnIgWJ/z4CYHB+MZH4g1x4AuZXt5O1leXbO6I8mC21VTkSAM4bdzPOrNVra6IKumg31v/3e87df7O8Xf9JY8OPmCKq1rqsv9I6jJNEIpI7aMlA4kX7NGIIYAZBGD5Z51qNZq8Bln1hlJyx7BenWO32nH7TUk7i7BA4WseyubPmS81g1xMe+R5ZdwLeJAO3n0xT/AIiXfJZR/n3kZPwiDSH6bRSvR7jdNpcmc9pppjz1O6Jk3c/rTn8pqkC/2MEsx8jIViX8N9RV5kPBoGiLyY/AU0qFpKYjHmSam13FQooooAooooDMfRZIDpy47pZge7+tY/yIq3VR/RYOzjvYCecF7KuD1AOMfXBq8UA4sfya/wCe+pFRdOP2Y+f86lUAVmfpw4rMFqtpCftrrKnHVYR758t3u/DdWj3NwsaM7sFVQWZjyAUDJJ8gK/M3EGvG/vJro52udsQP3YU5L8M82PmTQCxVWKP9FR/Kvts5KAnqRnHhnmB9KiarMdjr4pkeeD7X+FT06CgBhmtp9Bd9v0pIz1hlkjP728fg9YvSV+Irq1klS3uJoVdtxEcjICSOpAPXFAfr+5ukjUtIyoo6sxCgfM8qwG9sEl16Y2MqSNIRNFKsuYoZDgzFgAe1YhWAQdQ/PpyqPAsX9I6jFHeNJOpDkiSRzkqjMOecgZA6Vtun8RWdsEgK+psSFELRlOZOBhlBRwTyDhjnv51nOdaRrjx8ts96dxh2LBbtfVZeh357CTzjl90g+DEMOnxulvqqNgHkT49PrVT120ud2+ApKu3bJbS42SDJOUbHsPzx7WVPLOMZpJwlq0Xby28WVi2iWKNgQ0XtGOaIg+72cgGF5gB+XLFIT5DJj49DDUPY4iPhNp48Oscx5ePTB+tWaqRx1rCW2oaZdSttj2XEMjHJx7IIzgZ6nPfUiP0r6cc/bsAPvGGbb9dlZ5Yu9FEW+ik2n8Y2U/KK6hY/m7wrfutg/hTmsaaJA+FINU4GtJzuMQjk/tYfsZPqvJv2gaf0UTIFnDuhi0gWEO0mGdi7ABmLsWJOOXfj5UzoooSeZJAoLNyAGT8BzP4VQOBAWte2YYNxLLOR/eOcfwgU69I+oGOwkRD9pOVt4x3lpjtOP2Nxr7Y2gijSNfdRVUfBQB/hWeV1H+wijWC9ktuh62OovAf7i7B2H4EnHzq1cL5kvr6X7qdlbqfNFZ3/AInApDxHYH1qRF5C+tiq/wDirX7WE/EgBR8as/oyZTYwyEgtK7yykf2jyMWz8MAfKurEuVT+irNGto9qKPAV1oFFdBAUUUUAUUUUBl2mAW+vahB0FxHHcoPEgbX+eST8jVxqmekjNtrGmXY5LIWtZD5MfZz++T+zVzoBlpb+yR4H+dTSapl7xaYZfVreI3N067hGpCqi9N8rnkifUnuFJeLjfW9pJc32omIAYSCyRY90jclQSOGdufkOQJ7qAV+m3jAsy6bCfeAe5YdydVT9rkx8tviazYDFcoA5LPK7SSyHc7sSzE+ZPXFdaAjalbh42BHMAkfECvdk+6ND4qP5V1YZGKi6Q2YU8hj6E0BLqv8AEcOHVvEY+Y/+jVgpfrlvuiJ715/Lv/z5UAs4ZvWhuopU37kbcuwBmyAe48iPEd4zWoap6Sbi6tXgk08guuNyzhQrAgqwBUkEMARknpVc0LSo4kDJ7RYA7j1IPP5DyppXn5PyFy0jSLaQ6sfS5crGfWLEu4HvROAGYDqRg7cnny8ele7K/gfT57pbhPXY2luztyjRySBQYtjgM0bBVQ5GGPMc8UhqJf2asA+AHT2lYgHBX2hnPVcjmDyqIZ1e1Rbm/OzQ/SKrHTxOoybeSG4I/VYA/g1XSJwygr7rAEeBB5j8KUWq+v2W3GBdWxBHPAMkefwY/hUP0dar22mwFuTRr2L57mh9k5/ZCn5115VqzJDi+0O3mGJYIpP140b8SM0p/wCwsKf92luLQ+EMrbP/AE33J+AqPqHpGgViluj3TDkTFgRKfAyN7J/Z3Uqk41vm92O2iH6RlmYfQotYXx7ZYdGw1SL8nc29yvhPC0T/AL0RwfiV+VDaxqSe9p8UnnFdqPoJEB/GkacX6gvX1WTyKSx/IEO34immn+kNMhbqM2xJAD7hJASfFwAU/bAHnUqSfwQezxTfD/8AUzfK4gNfRxDqLe7pm3zlu4lA5+CqSatQNKeKtc9UtnlA3PySJfz5XO1F+vM+QNTf0CgX11f319txax+otnGZZYzNIvQnkWdB4YAPjmnaf0gvUWb+QM8f4kN/KpXD+k+rwhGbfISXlfveVzl2Pz5fACmNcuTLbpJUTRQeOddmSOLdask6SiaFkkSVAYMu55YbAXOQVHI+VWLgmQR3N1Ah+xl2XsHP+ruB7QHwYAV60qy9duLiUgNGiPaQ56FmGJnHzxHnwU1W/R7qWTprN7xjurMnxERSaMfIHFd+KPGKKs3Wwk3RqfLH05VIpdor+wR4H+dMa2ICiiigCiiigM99OdpnSmlHvQTRSjyO/Z/x0/gm3qrDowDfJhn/ABqP6UNBnvdNlt7cKZJCnJm2jCurnB6Z9kdarukQa0IY4vVLWMoip2kk5YewoXO1MnnjOM0A3thb6cs1xK+AztLNI+NzE5wvntHsKg8PEnOQ8W8XS6nOJXykKZ7CL80H77+Lkfu9BUT0i2GopdqNSYtFuPZuoxbn9UDkpPQhva8eXOoYNAFFFRrjUETlnLdyrzJPhQHu7uQiFj3fie6o2h/kR8T/ADrQuFfRw/YS3t5H7SRO8ULdI9qEhn8X5cl7u/nyGfaIPsV+f86AnV8dAQQeh5V9risrOSsS7z3t0Rfie8+QqG0tsE3hyf7Mxk84mK/s9VP0/lXS74hgjOC+4+C+0fw5fjUa04YUEtMxkY9R7q/Tqcf5FNYLKNPcRV+AArzJvHyb2y6sXJrzN7lvKw8SAo/GiGWR5ALuKVbb76wbHdh4E7gQp7yvOm9FVjkUXaiKNT4U44s5AEgZdwAURtmORQBgAI3cAO7NcX9GVlN2yrNdRpPIZJIUm2RlmOT7O0jHlnuHgKy24tEkGHUN4Z6j4HqPlVg4L4qmiuY7SZzLFLuELscyIyjO1j98HoCeYOOdd2LPHJrplWqLqvoghUbUu7tFAwBuiIH1iqHc+iKTOY9RlHk8MLj8AtXzSrkspzzwevlU6tuEfgizKG9E1+Dy1CIjztQP5NUc+izUyCGubRgRghonx/KtfoqPTj8CzLOGODtYsozEr2Mke7Kq73P2Y71QhM7e/BzjnjrXvVuE9WupoHdbGNYHZwvaTOrORtViNgOVGSOY61qFFTwQKCnA18/5S+jj8obUH8ZHb64runoxU/lb69k+EqxL9I0H86sfE3EUVjbSXM2dkY6DqxJwqjzJIFZnrtlqN7bvcXBbaVzHp8DFFwcY7Z19uUgHcUXrjAKnlVeEI+ESWteJ9K09UtUkQtGNqxwq88nz7MMdxPUtjmayjQbSe1gsZ3WPsVvWYRbiLgG5HZqX7hgKCF6nqeR5OdEurqxKM69hEcqtt2UMUlw5GFWGNAZB7RGZJHOB1z3sNZsXWEWzEPf39wk0uzmI1jdGLA90cSIEBPUk460ct0DTNFf2mXuxn6cqb0r0eA5LnkD0+tNK0ICiiigCiiigCiiigI9/p8c0bRyosiMMMrgMpHmDWbav6AbRyWtpprYn7qntE+QY7v4q1GigMWH/APnQlvb1ByngIuf4yEfhV14T9E1jYEOkZklH9bKdzD9UclX5DPnV0ooBNxjCx067VFJY20yqqgkljGwAAHPOfCvzbpWhXXYErazYiUs7OvZIoGSSWfA6c+Wa/VdUH022876TIsCu5LpvCAsezByxwOeMhc+VAYdpVg1wgklJCHoi8sjxY9SPKn8UQUAKAAOgAwBS+11mDYoDjoAFGS3TpgDOadaboV7dcra1kwf6yYGGIefte037IrzZrLkl0X0jhRV0svQzcFczXyqxHSOAFQfizZI+Qr6/oWnzy1AY87Vc/wC8p/Fn9DkUqirvB6FJv6zUD57LdF5fFmOPpTKz9CFkCDNJc3HiJJcIfkgXl5Zqy/El5Y5GV3GqRocbtzdAie25PgAOdWvgDgC6mukvLmMwJFnsYn5OSwxvcdRgdBjOcdw561pHDVtajFvBFF+ogBPxOMn5mmWK6ceCOPfbKt2cbS1Ea4HzPia70UVuQFFFFAFFFFAVr0icKHUbCW3VgrnDRk9N6HIB8jzGe7Oe6s6sNVS3jWHUbjULORF2MrMTEcDGY5UjJKnu9rI6ZOM1tVeHiBGCAR4HmKrKNgxkxW82DpVrPNc7wyXZWQKjDIzJNPkspBOUAIYE9DjF54X4KeJpJ7pxLczY7RlGFCr7saD7qL4dSeZq3ha+0UaB8VcV9ooqw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g;base64,/9j/4AAQSkZJRgABAQAAAQABAAD/2wCEAAkGBhQSEBQUEhQUFBUUFBcWFRUYGBgXFBUVFBQVFRUVFxQXGyYeFxkjGRQUHy8gJCcpLCwsFR8xNTAqNSYrLCkBCQoKDgwOFw8PGiwcHBwsKSkpKSksKSkpKSksKSkpKSwpLCwpKSksKSkpKSkpLCkpLCkpLCksLCksKSwpLCkpKf/AABEIALoBDwMBIgACEQEDEQH/xAAcAAACAwEBAQEAAAAAAAAAAAAABQMEBgcCAQj/xABFEAABAwICBQkFBgQFAwUAAAABAAIDBBEFIQYSMUGRIjNRUmFxgaGyExQyc7EjQnLB0fAHYpLhFUOCk/EkwuJTY4Oi0v/EABoBAQADAQEBAAAAAAAAAAAAAAABAgMEBQb/xAAoEQACAgEDAwQBBQAAAAAAAAAAAQIRAxIhMQQTQSIyUWFxBRQVQpH/2gAMAwEAAhEDEQA/AOzYVzEXymegK2qmFcxF8pnoCtoAQhCAEIQgBCEIAQhCAEIQgBCEIAQhCAEIQgBCEIAQi6+XQH1CjfUNG1wHeQFXlxWNu1w80IsuISiXSSIbCTw/VVpNKxuZxP8AZTTIc0jQIWXl0ofuDB33/VVhpJI++rI3LaG6ptfMX22U6WV7iNihUcHqS+FpJucwT2gq8ql07BCEISCqYnzTvD1BW1UxPmneHqCAMK5iL5TPQFbVTCuYi+Uz0BW0AIQhACEIQAhCEAIQhACEIQAhCEAIQq2ITuZE9zRrFrSbdNs0BJPVMYLvc1o6XEAcSls+lVM3/NB/CC76Cy5u/SKSZ88c79dzX6zDkPspOUywGyx1m+CU4rWvYwObbbY3F9uzb2rVQ+Tnlm+DqE2nUQ+Fr3cAPzVOXTs/djA7yT+i5I3FpH/5hHdl9F5L7/E5zu8qdCM3lkdMqNO373sb4j/lLZ9Nb7ZS7uDj9Vh2Ebgm2HUutmditpRXXJj5uOvdsEniQ3yuvoqHncB33P6L7TU6aU9BdRsSrYrL5OngFBNUuaLlxT6pog0ZrPV8dzmpRD2F09frbeCn0fqrVD2/+pGDb+aM29LvJLKpqrUNZqTxOO59j3Pu0/UKSq5Oz6KVF2Ob0EHjl+SfrGaIVP2pHSCPz/IrZLCS3O2DtH1CEKpcFUxPmneHqCtqpifNO8PUEAYVzEXymegK2qmFcxF8pnoCtoAQhCAEL5dF0B9QhQVVayJutI9rGja5zg1vE5ICdCzNX/Eegj21DHHoYHSegEJLV/xmphzcU0neGsHmSfJTpZRzivJv7ouuT1f8ZJTzcEbPxOc8+Wqk1V/Eytf/AJoZ2Ma1vmQT5q2hlO9E7jdfGvB2L89z6Syyc5LI/wDE9xHC9lPh2kEkRvFI9n4SQPEbCp7ZXvr4O/XXxwyXLsM/ibM23tAyUdPwu4ty8lqsP/iHTSZP1oj/ADC7f6m38wFVxaNFkizlml8RpK8jYA4xntjk5cZ8Dl4lDXiWNzTvu09hOwrQfxkoGTRxVMTmvaR7J5aQbH4oibdusOCwOAV5JF/vCx7HN/Z8lrF2jmmqZUp5S1zmnIg2PeCQVYE686Qw6s7ZBslaSfxtsHD6HxVSGS5Vig+w+PWI81pqQWWUoKjVK0dFVAjJCEaGlKawT2WegqVabVqtGiZdray5KRVsqnqpL5jgklVVKURJlWtekdXJZXquoSWrmUlDquimJXkifucGn6E/mungrg+h2IfZxnqPt4X/ALruNDNrRtPS0f3WU0dWF7NFhCELM3BVMT5p3h6graqYnzTvD1BAGFcxF8pnoCtqphXMRfKZ6ArRKACVldL9OGUjSyMCSa3wi5DMtr7Zk79UZnsGaTaafxNZEDFA9uscjITkD0MyP9ewbr7ubxYW+p15aq8LIzrCUPu1188rmzieuDtIQwlk8I02i+n1VMXgySSEOJIc0MOdzZj2iwI6rt28LTQaUvcSAZi4bW7CB0kX2duxIsBaJDyC3U1QW5gud0PuByst6YVlNawcDfItcA64sRrWLXAg6twM9+YIyVuDj707vwPocdm6sniGlK9NtLvY0Zklie5okYCAADyiRfPI92XeqMek4ikZHJeTXNgWtvI38bQAD3ix32X3Ttvt8OmYGuPwOBtlyXtKsqZ0RyalZn6PDqavi9rCwjMg2Hs3hwte7L6p2jMXSuu0QewnUdf+V41Xfp9FRonmmgaDdpDpnA7MtWGS1/8A4TxK0mD6UvdKyFx9q0vLSHN1nWHvdyN9/sos+hW1VyNCfBlJqN7PjaR27uIyVcsXXMQ0cDoteNjg7VuWNIN9mwOPRuuFmK3RyM0hnAcHMeWyjV1S0Zap1fEbbqsc8JLb8B4ZIwxYV9YSE5q8GcwNJuA9us24trNOwg7CFSMFlrZkeIZyr0FWVVbApWRqSBrDVXFjmDtBF18ZhMBNw3UN73YbZ9Ors8lUjCuQlQCWtwL2kRbcOs9r23yPQ4X3Xb5gLOVmjksRuGuLfPiMitdTylMoJ0J5OdQS22pnTVdjcLaS4ZFJ8TGk9NrHyS+qwWKPNsrWdjrf9ufklhohop3PGQP771fZE7eQPNIff9R2Tgbbxex4gFXG4mCLgoBr7Ib3E92Sp1lNGRe1z2k5qm/EVWlxFAeJ3s6reASDFadrs2ZHo3H9CvtdX2c4dqWvrboEONEavORh7/EbV3rQuu9pStzzabH6/qvzvgM3/UC21zSO+wv+RXY/4Y4jy5IulusP9J/8lSfBridSOiIQhYnWCqYnzTvD1BW1UxPmneHqCAMK5iL5TPSFmdPaase20ILoNU+0bGbTuO4G+2PsbmeghabCuYi+Uz0BWiEIatUcGidA9tporlv3chYjdnYjYqdXUtewvrRG1jSBDE27jZu6wNnX6AN5vZdox/Q+CqBLm6km6Vtg7x3OHeuc4tolPSSBz2tkiadYSgXa3VzGu0nkG4tckNv94JdHnPDPHst0UqCmlfKJZJCyJrRqRtGocxflXzuBbLK2WzYWlY58zw0Oc51rWBsABvJ2eK84ZRvrJS2EAtyvIAfZgbSb7CblwsN48V0jBdG4qdoAGs7e85kn8lF2IYp5G09kIMB0Yc27yLvcAC8gCwG5u+31TfEcD1qeRrnXuw7O7tT6y8Stu0jpBVk6O5Y0lRzet0Pp5Iw6YC2qOUXatrjPM5b1j6vCqamnZJTzuL2PDgWcoAguOZ2EHXcPFdPqGMdA1jwTyRkLbjq53y2rE45oc179aOnMhyGpruDMt+rGGi/aStE4/wBjOmvaNcP0wgnfFG4mOXXBBjeBd2w3jO0G5uLHatZM6Nutdo5Qs4nK4z2nis9gWj7oYx7Knpqd9s3ht5M9tyL+pINOqqs9mIZbCJxH2keYeBsaSbd+rvXmzjFt9s9DClaWR0n5o96eY9SNYx7dWct+z9nE5uuwAXBOfw5W37lgKbGhKT9hLG2+VnB/EODb+BTCq0ULL3eHbbFoIB6Nufgl3+HvaeTc9ljmqw6pxjSPS/j+jnkqU3T+i9GzWNo3Ncer8L/9t9if9N19951TZ7SDvGw/0lK6mUOaWkX7CNnHeqf+PTRHUD/aMH3JQJGjsBdym/6SF24Oo7mzW5x/qn6QukqWOWqL/wBNXTzMcbNIJ6N/BMYaF3VPjl9VlqeqjljL3xPp8iWua7XjeRsDY32eBf7wJAUsOPzxtOrISLbHcoDuvmupOzwWqNa2mIQ6Zw2LJx6RTvOb+AaPoE5oZi7aSe8qQWppnuy1nHsXmHCHP6G9+3gF6kna3bfwVukrCfhjPe4/pZAhrRaGwtZryEyO22Js3+kZnxKxuldYGVkjG2Aa2OwGQALBsAXU6SmJp89Uf8Lk+l2EF+ISnXABbGA0Bz5MmD7rRbiVVO2aSikhW/Eu1VpcT33TZmjjG5yBw33le2Ef7Yu8+BVmMU8fwlt//aiuf96c3HerGexj4qeackxxSPBO0NOr4uOQ4q9TaKyuNnPjaegEyP8A6YgRxIW2pqGabmqR7+h87nOHmWM+q0FFoLVSc7UxwN6kQ8rMDR5lV2L03wjB0ejAp3NkcZC5hBAdqRAn8BJe4dmS0OieKexrIXbAXhp7n8n/ALhwW5w3+F9GzN5fMd+s7VB8GWPElaigwSCHmoo2drWgH+raVVzRpHE7tl5pX1CFkdIKpifNO8PUFbVTE+ad4eoIAwrmIvlM9AVtVMK5iL5TPQFbQAvLm3XpCAjhgawBrQGtGwAAAdwGQUiEIAXly9KOaYNFyobrccmYnhJAaNt5BtNrB4O6x3jO+5XaWkDWgDx7TvKljjFz2knjtUi5ck9b+jSEdH5K9TllxSyqnDmarmtcP5hcZG4yPcm0rBvzPaqFTTtO63cuSez2NoimR0TxaRjfxAW+igpKGgBu8knoffV8hY+KgxR2o4tHf4W3rPVdcBs5R/8Arx2u8OKzxYp5H6VZfJkjjVyZLp5h1M4AwNja/pYA1oHS5w278rEk7FimYcxmdvaO6zhyR+Fh297uATuYOebk3ts6B3AbFXfTr3MOFY19nl5uqnlpNulwhTUtJDiSSSDmczsUDs2+CaywJW0ZW8FucpHQHNbDCIxlvWOw19nLX4a/K5Nh+95QDSZgHQ3v/tmilqWA/EXHsGXE/ol9VicA2yNceq067yegMZcngoKPGruOpBOSDsLAzze4WQtTOnUso9hvz2XyXNdLqotqntMzmts3kMBueSLk2sOJK32CzyuhPtomxEHkt19dxFtrrNAB7M1zLTTOuk7mekKkeS8+BPQxukeQTqgbwLuOfSVtcEwaEWJYHEZ3cS6x6bHIcFnsIw9xPJufJvErYUOGgNvLIGtG22Q8XOsFdmaG0Fe4534qy3EnN28d3FLY8do48mB0zh1c2+LzZvC6KjHnytLdRjGm2QuXZbOVkPJUo04NDT4uelNabFT0rGUpKc0d1DReMma2CrDlZSOkJTiE5LNm8XZIqmJ807w9QVtVMT5p3h6goLBhXMRfKZ6AraqYVzEXymegK2gBF1FJOAqU1apohui86YBV5K8BKZq5Upq5WUTNzHMuJqJ8xtc52F7JXRAvOsfhHmVdM4Bsdi4epyK1FHRhi2rZLLNkHAqIYkN+Xaom8m42tPkoZIW9oXG50dOkllxFnW+qW1WNsb0nst+ZUNZJE0G5cewEX4rN4hWAnkiw2bblc8ptmsYkeI1zpNdx2XOW7I28UuigvmcyfLuTH3F7GvbI0tdfW1TtAe0OFxuOexfaSn5IX0eHaC8bHhZfeyq2lUE1PmnraZVaqnzWpnQglhSB7LOI6HH6layoiWcrIvtH/i+oBQCqjNnnvWigfEADKIuwvDDw1x9FnRlK7vWhw6otsNj2bUAxbizLfZhzugRRuIPcWgN8woYsQm1yPd3NOXxyNbx1dYqx7e+3Pv8A7og+JRTJs2WByT6h9t7EZDVbHrG3TrPcbE2tsAWK0npb1bn/AIL9tgFvMNhuzfs/f77O9J8QwMuncfw/T+yqi73RnInTO+CzB0/pf9FM3CNY3kLpD/MSR4BamPCBZWBhIACm0RTEMFCmdNRq4KQAq1AwDclkpHqkoU7pMNVKCoATCGtVGaRSGMFGArICqQ1itNeCszdUelUxPmneHqCtqpifNO8PUEJDCuYi+Uz0hep51Hhx/wCni+Uz0BQ1BUohuiCeoS+edSVMltqUVVQd2X1WiMWz7VVYG0pPV4mTk3L6oqEjra/VeRZpAte4J7dt1JmzRYPpQ2L7Ka7Re7X57zv327QtCJGSN1mOa4dLSCPJYLTTCRG2mnF2CojDSNZzmslDdcN5RJDXNJIzyLT0rFyYrJC/Ilp6zXEXHeFxZemWTdOjqhmcNmrOzTOkGy9uzP8Aul9VVHeT4/oucQ6fVA/zC78QueORXqXTyV3xah/q/wD0uKfR5fFHVHqIeTU1lV++hKhiQbIM7OGbe/s7VnZ9J3u3gdw/MpdJiesCb53utun6NwlqmZ5up1R0wOjYXOZTKSSTyNpv90j8kypIMgsr/D2v9o+YHcxruDjc+a1uGV7Xk5bNgbd+XWJZcjutkvUcklbPOUW3SLTadUq+HYe9NIa2J2WtZ2yxBBzNhYHPaq+JR5eKpDJGftdl543DlGaqmLO4hH9q7uaeI/stTVMSHFIvtR2sHk5w/NaoxaMvVNtKfA+Sa0MqXYu20o7WjyJV3CY7lSQPaanLu5aOSnZI5vs4REAM999+22dunad6XYQHZci/dtWxwwMORbxyVJcl4LwT4dFYD9/v99l55qQF99xAumEVELcmw/fSvhiIfsNtXP8AUcVi51ubqN7FSOg2930Uk9JZo7Aoq3GY4fifyuqM3cAs7iemL3DVYWRtI+J5Gtbu2DzVY5HLwVyShj5YxbTFxy7/AAV73TVFz4Bc91KiKpMsb5HPd95t3XG2zmnIt7Ds3dmppNLmvcGVP2TultjG7svfkdx4rRtrdmWPLGfBdkkzyzUsdQRtUz5ow3k9+zNLJ6q+wWVoyTNJJx5HtPU3TGnqFk6WpsU8o6i6NFoyNBG+6r4nzTvD1BFM5GJ807w9QWZsj5hY/wCni+Uz0BR1EalwrmIvlM9IViSO6BqzP1EN0oq6ay1E9Kl89KtEzKUTJzwpBW0jfaEkZntyK29TQdCyukWEvdmwkOA2XtcdF1YyZQ0hxB89EabWaSHsfHrGxBYfhB2WINh0LGDA5HG8rg3oAzPE5J8ygkbdzmluqL953bL3zX2hxC2T82nPPcbhx8PiUUTqZmKzCmRsJzJ2DPeTYbFZwfQepqCANSIOtYyuLL3FxkAXeJAWmlnZG4WY0utt6Dm0EdBuGm46VYOMi1wC2+87gTe9hmcnuU0FIx2kGhVRRyiKbU1nN1hqO1hq3IvsBGYO0L1R6Na1r3Wr0ixmOWYzAOc4ta2ziNjGhtyRkL2vqgnM7UmnxGZwswag/kFj/Uc+FlCRLkO9FKFtPUhtxrPjfdlxrWADhcdGS1eH0rQ8NsACCXW35mwPZ2LnmicLo62JxG0lpPTrtIz8V0vZID2H81JUaufybbf3u6EqxAXaVc9sqtVYtOYAttOwdpUJJcFm20Z+ZmaR485rHx6xAuxwsTY7WkX6BtU+M6TtbdlPZzt8p2D8A39+zvWTcC55dIXOuczflHxIP0VjINIBZ0ZG8EcCP1V3BH2srVDBh5t7UVje4xPb6QfJa/CMMwx1tSaS/Q86p9AHmqvIo8ossbfDPuF1lrXC0lNikYHKvwuo2YRFb7JwI7LO815jwdpJ13O/0gDzN1xy6i+Dqjhrlnms04ijA9kxzi74TcBp7egjalFfpBWS/EWsZ/Idg7S27iosd0VtyqcGx+Jl79us254jxCo4WyaI6r2OsTa5GVjbfaxb0g5jt2qYzV77meXFKUW06rlfK+mIMQ0tYbxwO1XHLXLdUE77F1zfvAS+WkkkcLNc0kbC5z3uLr6xtt6LZWT6owmkkkklAbKWfExjja4zF7nM779ANr2y94ZiMrjI0wiONw5JadRw7ybl3TrHusV0NpHPBpL0IlwJs7AWTOBa0fCeVM0W+CzTsI2NN+yypnEPayGOGF+rY5217uHWGXkT3dFvR7RpklUI2SH2zmuJedbVDRmQA0jWOzb0LZSaLxwMAjldLLri4FrAE8slrBl4nes+4mnp3Nf2sk/Xte4r0dwqaOxc4NhtnHIdZ98vgDDaPO+0n8ITiYt3W8Ark1Gw7CR3Eg8Cqk1KOk+KvBUGvBUJzTWgclwhzTWghWjIQ/oDde8T5p3h6gvFGveJ807w9QWbOlcBhXMRfKZ6AraqYVzEXymegK2oJPhaoJKUFWEWQCuagS2rwkOGYWmXh0QO5Wso4IwlRgIG0XWdrdDmXu1p7gbdO7xPFdXkoWlUKjB+jNSpFHA5U7AdXYw+ZP7yCidg7jut2nJdLmwnsVKXCexWsrpMEMFA2i57V8fQ9i2UuFdirSYV2JZXSZKGDUkY7qvYfAOC2z25jsulNZhRLHAD7pt32yTCad1uSMyNvR4KbIqjzXYg2Jt3HPc0bT++lZDF8SknyPJZuYNn+rrHyTqagJNzmd53qIYSXGwBJ7EBlHUSj9xJNgL9y3cGip2v4DbxVxuAho5LbfvpUkUc+GCutnYdn/Ct0lPI3dYdn7utfJg56FXOFEblOxWmVaGnbvbY9OYPkn9LTHdNK3svrDg5U4ICEzpct2awlji/BtGcvks+4TauUjDfrNIPkVTkoZ72uD+G3BX/AGh3bVPSNzuVi8MTZZWZrE8FlLT9m9zyQBybk532+CloNBpnN1pC2MWva+s7yyHFbJ82VuxeoZuSO5U7Mb3LaxLQaJ00ZL7F0hFi5xztvFhlY9BurftDHyQBqjYALDwXpzi1yJc1tGKXBSU5S5dleWQO/earOg7SrBiX1sBK1RkQQwZppTQop6NM4KWyNloxPdNGvGJ807w9QVoBVcT5p3h6gqGwYVzEXymegK2qmFcxF8pnoCtoAQhCAEIQgBCEICKSG6qyRK+VA9qkiig6EdCidStO5MjTKM0h7FBFCt9CFEMLDjYAlPGUQ35qw1gGxBQki0Zb94+A/VXY8HY0WaAEwQpsnSij/hgR/hgV5CWKRQOEtKgkwJqbIS2RpQhfgYG5Q/4XbctIvJYOhTZGhGd9ytuXtkNk8NOOhefdAosjSKCCV9YCAm3ugQKUJsTpFBhJQ2lKcinC9CMdCDSKmUBKtxUCu2QlkqJGyEBSIQoLAqmJ807w9QVtVMT5p3h6ggDCuYi+Uz0BW1nMOqHexi5TubZvPUap/eHdZ3EoB4hI/eHdZ3Eo94d1ncSgHiEj94d1ncSj3h3WdxKAeISP3h3WdxKPeHdZ3EoB4vlkk94d1ncSj3h3WdxKAeISP3h3WdxKPeHdZ3EoB4hI/eHdZ3Eo94d1ncSgHiEj94d1ncSj3h3WdxKAeISP3h3WdxKPeHdZ3EoB4hI/eHdZ3Eo94d1ncSgHiEj94d1ncSj3h3WdxKAeISP3h3WdxKPeHdZ3EoB4hI/eHdZ3Eo94d1ncSgHiEj94d1ncSj3h3WdxKAeISP3h3WdxKPeHdZ3EoB4hI/eHdZ3Eo94d1ncSgHiqYnzTvD1BLveHdZ3EqviFQ72TuU7dvPW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data:image/jpg;base64,/9j/4AAQSkZJRgABAQAAAQABAAD/2wCEAAkGBhISEBUUExQWFRUVFRYWFBYWEhQXFxQWFRIVFRQWGRYXGyYfGBkjGhQVHy8gIycpLCwsFx8xNTAqNSYrLCkBCQoKDgwOGg8PGikkHyQsKS0vKSwpLCkpLCwpLCwsLC0sKSksKSksLCwsKSwsLCwsKSwvLCkpKSwqKS8tLCw1Kf/AABEIALMBGQMBIgACEQEDEQH/xAAcAAEAAQUBAQAAAAAAAAAAAAAABQIDBAYHAQj/xABAEAACAQIDBgMECQIDCQEAAAAAAQIDEQQhMQUGEkFRYSJxkQcygaETI0JSYnKxwdFT8DOSohQ0Q2NzssLh8RX/xAAaAQEAAgMBAAAAAAAAAAAAAAAAAQIDBAUG/8QALBEBAAICAAUBBwQDAAAAAAAAAAECAxEEEiExUQUTIjJBYYHRcZGh8BRS4f/aAAwDAQACEQMRAD8A7iAAAAAAAAAAAAAAAAAAAAAAAAAQW8u8KoR4Yv6ySy/Cuvn0ImYiNyyYsVstopXuz8VtyhTlwzqRi+nNedtDKo4iM48UWpJ8000ckqVW223dvUv4HbFSg+KEmuq5PzXMwRm69Ydm/pHu+7br/DrAIrd3bDxNHjceGSdmuWl016kqZ4nfVxL0mlprPeAAEqgAAAAAAAAAAAAAAAAAAAAAAAAAAAAAAAAAAAGBtfa0MPTcpa6RXOTImddZWrWbzFa91nb+244enfWb91fu+xzbFYuVSTlJ3bzbKtp7TnWqOc3dv0S5JGE5mlkyc0vW8FwccPTr8U91bmU0VxO705dy0nxPste/Yy8NSlOShBXlJ2il1/gisbZeIy8kcsd2+bhX+gm+tR2+EYo2Ywdi7OVChGnq0vE+snm2ZxvVjUPIZrRe82gABLEAAAAAAAAAAAAAAAAAAAAAAAAAAAAAAAAAGLtDaMKMHObsl6t9EubImdJis2nUG0NoQo03Obsl6t8ku5zDbW2p16jlLTSMeUV0Lu8G8M8RO7yivdj07vqyFcjSy5ebpHZ6v0/gPYRz3+Kf4VORYrVtc7JZyfRFNWryWv6dyExeIdaX0VP3E/E/vtav8qKUrt0MuTkjVfint+WXhMbKtWXDdU4e6s8+V33Z2Dc/dv6CH0lRfWyWj/4cX9nz6+hB+zzc5QjGvUXelFrV/wBR/t69DoBt0r83mOO4nmn2dZ3rvPl6ADM5QARO2d5KWHVpPinyhG1/j0XmRMxHWV6Y7ZLctY3KUnUSV27Jat6I1XbW+8Y3jQ8T++/dXkuf6GsbX3iq4h+J2jyhHT49X5kU5GtfNvpV3+F9KivvZes+Pl/1sWG31xMX4mpro4pfNWNh2bvxRm0pp02+esfXl6HOpVUjHniW9Ctclm5l9Ow5I7a+sdHcVK56Qe5mIlPB0+LVXj8Iuy+ROG3E7jbymSnJea+JAASoAAAAAAAAAAAAAAAAAAADxs1neLfGNJOFK0qmjesYfyytrRWNyzYcN81uWkJHbu8VPDRz8U2vDBa+b6I5vtXbNSvPim79FyiuiRi4nFSnJyk2282282Y8pGjkyzd6zguApw8b728/h7KRYr17eb0R5XrqKv8A2yG2htBxfCv8SSzf9OL/AHKVrzS38uSMVdz9o8y82hjG26UHdv8AxJL/ALF+5uvs93KVV8c19VF5/wDMkvsL8K5+hEbj7nyxFRLNRWdSX3Y9PzP/ANnbcJhIU4RhBKMYqyS5I28dN/o87x3FTj3WJ96e8+PpC7GNj0C5sOAFnE4qFOLlOSjFatuyITbu+NLD3jH6yp91PJfml+yzNB2ptitiZOU22lnZZRir2yX76mG+aK9IdThPTcmf3re7Xz85/RsW3d/HK8MP4V/Ua8T/ACrl5vM1KdZt3bu3q3q/iWXIt1K6Rp2vNp6vT4OFx4Y5aR+WQ6hj1cXbQxJ4hyKqdIRDPaa0jqqTcjLw9DPS/YyNk7Iq158NKDk+b0UV1b5HRt39zqeHtKf1lTrbwxf4V17v5GxSm3G4zj606fPwktgYJ0sNTg9VHPzbu/1JAA2o6PL2tNpmZAAEAAAAAAAAAAAAAAAADZiY7a1GivrJxj0Teb+CzPdqYp06NSa1jCUl5pXOGbS3olxybd5Nu7d82Y73mvSIdDguDjiNzadRDft4N85VLwo3jDnLSUv4Rqc5muPed9vRlEt55dF/lNS1b2ncvQ4L8Lgry1tX92wyZaq1VFXbIKO8c3ov9JbxG18uKTvb3Vlm/Ip7O2+rb/y8HLNotE6+qvaW1nGSSV552X3OjffmZe6u71TEVYpLinN3u+XWb7Ihtg4KVaslwuUpPlm229PU+gt0t2I4SlnZ1ZJcb6dILsvmbMU68sOJl42Yp7a3xW3yx4hn7D2NDDUVTh5ylzlLnJkgUVKiim20ktW3ZLzZpu3/AGhxheGHtOXOo/dXkvteenmZrWrSOrj4eHy8VfVI3Pzn8y2jae16WHhxVZKK5LnLslqzQNu781a140r06fn45Lu+S7L1IHH/AE85OdXjlK3FJvNxi3ldfYT5J2JSkqOFjCd1VqyjGcMvcalCVrPJJx4lxO7usjUvmm3bpD0OD0/Fw+rW9+09vH9+s/aFOzt320qlZ/R0873dpPJ2vdeFNpK7zzWRj7V2nTlTjTpwjGMGm5pNOcuHhbzemju8zC2ntSVWXFKyV21FaR4tdc23ZXb1sRFXEOTsjF9IdSmG1p58k/b5R+ZX6+M5IsRi5FVPDk1sXd+tiZcNKOS96TyjHzfXtqXrUzcTXHXf8o2lQNy3e3CnUtOvenDVR+3Lzv7i+fkbTu/ufRw1pNcdT77Wn5V9nz1J6xtUxa7vMcV6la86x/usYLAU6UFCnFRiuSXzfV92ZABmciZ2AAAAAAAAAAAAAAAAAAAAY20NoU6FOVSpJRhFZt/our7AY+8P+6Vv+lPVpfZfNnzvtG7nJpprp8Dbd89+6mLbhC8KCeUec7fan/HI1FyHL12n2s8vJHnbDdTsovo036WT/YupLhu1ZdyTp7IqOjKrZKEeuslezaXQgsfRqSeWceVn+pHSVdysYrF8WSyj+vd/wZWB2M5W4k1f4G27L9kONnSjNxguJXtOpaSXLw2djedz/ZvKjUVTE8EuGzhCLclxdZNpZLkjHebTOqujw1cFazkyzuflVk+znchYamq1RfWyXhTXuRa+UmvRfE2XePbKwuGnWavw2SXWUpKKv2zJM5/7UN7KEcPUwsfrKsrXSeVK0lJOT+9l7vrYtrVdQ165Ivli2TtuNx9PDV9rbfxFdv6So2teBO0P8uhRsavCFeEpu0Vne17Oz4XbzsRmDr8dNP4F2C5dP0OZMzvq97GKns+WsaifDZto7fpulOMI5zv937Ws52+0+mb62NanUUUU1ayiszBbc2T8SMWGmGs6VTqObMrD4a3mXMHgm2oxTlJuySWbb0SOobqbnRw6VSqlKry5qn2XWXf0M9Me3N471CuONR+yC3b9n8p2qYi8Y6qnpKX5n9ldtfI6DhsLCnFRhFRitElZIu2BuVrFezymbPfNO7T9gAFmAAAAAAAAAAAAAAAAAAAAAgd6d7qWCheXiqNeCmnm+76R7gZm3dv0cJSdSrKy+zFe9N9Io4pvRvfVxtS8soR9yCfhj37y7mBvHvDWxNT6Sq3J9FpCPRR6EO6zecXl5XXxXUtpim22Txk3sTZEJJVasoqP2YuSXE1zfbsawpvhzfxsr66lM69s21YrPVMOj08W5KHBTbcmvpJ/TKVOMUrOKjbna6zy4rWdi7KtgpydGvPgilaU4U1JUpPK0pJP6N92rdczl1Hak1JOk5Ql95Oz+RKbBrrDz43Hjlmr8TVr626vzMfLpk5tt19oO8k/9shHDVpxhh6cYrglJeN5t/i8PCr6aklsP2vuMOHFU3OSXhnTsuLpxReSfdehp+1sThK1JzTqKu1bh4FaDSyl9IndptaW0buQqXQmJlEtz217UsXWvGFqEHl4M527zfPySNKrTzu+fP8AkqduRbrTSX7EpifLP2HiPE48uRLV5cOZqOFxnDUT5XzNoVfjt5fsaWWmrbe09N4qL4Iie9en4/v0WEnNkngNnylJQhFylJ2SWdy5srZU6s1Tpx4pP0S5tvku51bdrdinhYfeqSXinb/THpH9S2PHzMPH+oxSNR38LO626ccNHilaVZrN8oL7sf3fM2IA3IiIjUPKXvbJbmtPUABKgAAAAAAAAAAAAAAAAAAABqm+2+qwceCnaVaSuk9IL70u/RBEzpTvlv3DCJ06dp13y1jT7y7/AITjG0dqTrTlUnNylJ3cnd/py7ciqvWcpNttttttvNtu7ZF1sNKLvF/AvrTDNplXGtJt3+FlKy9S1Vgr39bO1/O2pbhipOdmkstCnFVOFqyu3p/fMrIu1sSor9EiNlNzl4svkiiq87t+L9C7QquVo8Kl8iFlEa/DK8brvz7/AA7Etha/HG+V+dlb5GN/+THqy+sNwxtHJ637rqRKWSm11QTehZgptritZclzLnG72hm+vQhJOpbJZyfLp5l6OBaV3nIycJgVHN5vmyd2LuviMY5KilaKd5SbUE7ZRulq+iJTDR6VLxZrml8b6m4bGwcqk4wirynaK83kbrux7K4rCVI4yKVapU4lKEk3TUFaPC+922ueXQnN3NwaeFqqo5uo4+74OFK+V9Xd2MWSk2mHW4TiqYMV/wDaUpu5u5DC07LObtxztq+i6RXQmADLEac21pvPNbuAAlUAAAAAAAAAAAAAAAAAAAAAeM+ft4MdKtiatSWsqkvgk7RXwSSPoFnBd56EFiazp5w+lml2ak7p/HTtYtVjyIRluTK5ssxkpK6a7ptJr1EscIzE4SfG5Rzzv3RTHByk3KTz/v0M6dXxJJ3ed7aLJh4h2twPi+HD53K7WRX+wTb09SqjgKiksrd7rImEiy6k4t2ipJ6Z6EbSuI9USmknw3k11f8AB7Tpuo7LKP6hLyN5vhjpzZJ4XCKCK6FBRVkbvubuJKvarXTjS1jHR1P4j358uoGDuluZPFy45XhRTzlzl+GH88vM63gcBTo0406cVGMVkl+vd9y7RoxhFRilGKVkkrJJaJIrJXiAABIAAAAAAAAAAAAAAAAAAAAAAAAAAPGcB37wtTCbQrJe7OTnG+kozfF8m2jv5A727o0sdS4Z5TXuTSzi+j6omJ0pau4cCpY+nJ3fhdrNPR+T5PzKq2z4yzSuZW8+42JwcvHC8W7Rks4y8muduTs+xr9PESjo38HYtrww9u6ShhlHRWPWjEjtuayaUl3/APhU9tL+mv7+JXS21axEE2pNprTJu65WLlNXV3l5lGFxvHfK1iPhiXxXk7jSds+MVOqoPS1/RN6fAmKdK2SIrZdJ1MTFQTk2rJJNtuzyS5na9ztw40LVa6UqusY6xp/zLvy5dQmOqO3N9n+lbFR7wpP5Oa/8fXodEUbHoIZIjQAAkAAAAAAAAAAAAAAAAAAAAAAAAAAAAAAABibU2ZTxFKVKqrxks+q6NPk11OI75+z3EYZuUV9JS5TUVdLpK3uvzy7neTxomJ0rau3yfUota5eZbdM+k9q7gYHEXcqKjJ6ypvgfosn6EBV9i+EbyqVUulqb+fCW5mPklxHDNxvbnkSu726lfFVFCnBy68lFdZPSK8/hc7PgvZPgKeqqVPzTsvSCibVgdnUqMFClCMIrlGKS88tX3I2mKeUHuduTRwNPJKVWXv1Lafhj0j83zNlAKso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499">
            <a:off x="353630" y="2547929"/>
            <a:ext cx="4808240" cy="360618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671">
            <a:off x="5090577" y="1340768"/>
            <a:ext cx="3730421" cy="49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1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2414724" y="160338"/>
            <a:ext cx="4608512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3. REDES DE DATOS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 rot="829693">
            <a:off x="289725" y="1097048"/>
            <a:ext cx="2304256" cy="1008112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Instalar red por cable o inalámbrica</a:t>
            </a:r>
            <a:endParaRPr lang="es-CO" sz="2000" b="1" dirty="0"/>
          </a:p>
        </p:txBody>
      </p:sp>
      <p:sp>
        <p:nvSpPr>
          <p:cNvPr id="2" name="AutoShape 2" descr="data:image/jpg;base64,/9j/4AAQSkZJRgABAQAAAQABAAD/2wCEAAkGBhQSERUUExQWFRUWFxwYGBgXFxgWGBgYGBocHBwfGyAdHSgfGR8jHB0dHy8gIycpLCwsGB4xNTAqNSYrLCkBCQoKDgwOGA8PGikcHyQsLCwpKSwsLCkqKSkpLCksKSwpLCwsKSwpKSkpLCwsKSwpKSksKSwsKSwpLCksLCksKf/AABEIANAA8gMBIgACEQEDEQH/xAAcAAACAwEBAQEAAAAAAAAAAAAABQQGBwMCAQj/xABNEAACAQMCAwQHAwgGBwgDAQABAgMABBEFEgYhMRNBUWEHFCIycYGRI0KhM1JicoKSorEVQ1NzwfAkY7KzwtHxFjR0g5Oj0uEXRdMI/8QAGQEBAAMBAQAAAAAAAAAAAAAAAAECAwQF/8QAJxEAAgICAgEEAgIDAAAAAAAAAAECEQMhEjFBEyJRYQTwFHEysdH/2gAMAwEAAhEDEQA/ANxooooAooooAr5mqdxR6T7e1k9XiV7q67oIeZB/TbmE/Ejwquy32rXfOS4jsU7o4FEsmP0pG5A/q0BqZcUbqwbiaa7tNxhvbyV44+0kMhWdQCx2gqV9gYV2LZ6KBj2qff8AZcQ27XOpX1zPhdzBJXiiGeioiEFiScDpnI5Cqyko9l4wcujUdQ1aKCNpJpEjRRlmZgAP8+FVgcU3d0QLOFIYj0muyQWHcUhUhsd43spPhWcRcK2sZD3cUsk02Gg0+OSWRkUe7vy2d35zMQq8wOlObPgS7lVy93NZo49m3hmkn2ebPI5yfEJgedV9RFvSl4LhqMRiGbzVjF5J6vbKfhuDOf3qjaPxLZK+1b2a63chvXtAD/eLEoHzbFVOG3Oke3NZxTRjrd26FpV85UkLMPirYrQdA4viuY1kjdZIzy3JywfBh1B8jg1dNNWjNxadMfwNy90qPPB/kTXWvMbggEHINeqkgKKKKAKKKKAKK+ZrjJfIOrqPmKA70VwF6n5wr2twp6MPqKA6UV8zX2gCiiigCiiigCiiigCiiigCiiigCsu4t43nvJ3sNNYoEOLm7HMR+KREHm/UZ65BxjBYMvS9xa9rbJb2+fWrxuyjweaqcBm+PMKPAtnuqHw9oaWlukMYGFHtHvZz7zHxyfwAHdQHnh/huGzj2Qrgn33PN3Pix7/h0FNKKKASQxA3l0j8xLDCQp6FB2qOPqef6wqs61d3nrNlYpEXMWTDI3OORk5RyyePYx5Yr3sM8wRVw1fSjLseN+zmiJKPjI5+8rj7yNgZGR0BHSl2p6rEI8X0TQ7TneN7xhh0aOWMZQ+GQjd1Q1ZZOiy8P8OR2oYgmSaTnNO/OSVvM9y+CjkPxphcXyRlA7qpkbagJ5s3go6k4qi6XHeXbr6vc3UNovWWZUMkvlEHj37fF3J8MGrVpfDEULmXLyzEYM0zdpJg9QpPJF8lArjkqe2d0Ha0hsRmsu4p0GTSJ/6QsV/0diPWbce6FJ95R3D/AGTjuJA1KvE0IdSrAMrAhgeYIIwQfIjlUQm4stOCkj5w9qyuqOhzHKoZT5MMg+XgasdZbwGOwW4siedpMyp4mGT7SI/QkfKtOt5dyhvEV2p2ec9HSiivMjgAkkAAZJPIADxqSD1SHjXiuPTrOS4fmR7KJnBeRvdUfzPgATULhfjX1+5mWCM+rQgDtmyO1kbmNg/NC88nmQynAB51nilvX9bhtusNgvby+BmfHZqfgNp+G6obpWDzb8JT3sayaldXBaQbmt4n7GGPPMLhRliBjJJ6g9etH/4g03+yf/1pP/lT7X+JIrRUMm9mdtqJGpeRu9iFHMhRzJ/xIqMOOLb/AF48za3IH+7rmcpPZOiDH6L7NPyfrEZ8UuZVPLp3mvX/AGGkT8jqN6nk7pOO7udfLxqTP6QrFFLNcKuFLbWV0Y4HQBlBJPcKbaRqa3EKSp0dVbbuViu4ZwSpIyKcponRXxp2rRfk7q2nH+theFvrESPw+VfDxnqkH5bT3dR963mSb+AjdVtoqVlYoqVv6cbQHbOJYG71mhdCP3d1WrSeO7W5/JSxyeSOrH6cmH0rneWUcq7ZUSRfB1Dj6EGqdrPodsJzuRXt37jC2Bnx2sCB8sVdZV5Io0+O+RujDPgeR/GpFYXqmlajo8Dzx3yXEEeMx3CtnmQAF5nnz6BhVg0H0nFVQ3kMlmXAKs2Xt23cx7X3Dg9Gx8a0UkyDVKKXWesq4GcDIyCDlSPEGmNWAUUUUAUUUGgMs4rte14giL9ILLegyPeeRlJx5Z/AU6qrcSa9LeanvsIUYWQeGSV3KrMW5tEuAfdYZDeIzyBGbDp87PEjOhjdlBZCQSh7xkdaAkUUUv1/V1tbaWdhkRqTjxPRR82IFAe9S1uC3x280ceem9gCfgOppHxDrsNxaPFbSJNJcfYIqMGO5+RJHUBVyxJwOVKre0gso0vL+I3d7OvakNt2QJywDv8AZQDcq9CSThRyrtPrsM6JcW9q9pfKd0IMW0T4zuhDKMPvTd7LAHOMVm5/BqsfyafDHtUDrgAZ8cDFe68xtkA4xkZx4Z7q9VxnoIKTajxKqSGGJHuJwATHHjCZ6GRzhIwfM58Aac0sd7eyjZmZIULs7M7Y3O5ySSebHuxzOAAOgqURIquiTzHWbkSpEha1iLiN2faQ2F5lRk4JzgAdOtalpn5Jfn/M1mfBt4t3d315GSY3kjhjJBGVhTmeYzzZs1qUEe1QPAAV2x6R5s+2dKr/AB3bPJZOiq7K7RrIIwS5hMi9qFA5tmPcMDngnr0qwUVYo1aoq3C4FrYPNMhiyZrh1YBWVSzMoIycERBRjuwB3VVPRnAfVZb2bAkvJXuHJ+7GCdo+AG5vg1MPTbqjJYJbRflLyZIB47Sct/wr+1UfiW1xDbabEcCbEb46i2hUGU/FgFT9s1nk3oJcUfeHY3uGe/YYeUbLZXziO3B9kkDmDL75PgVHQU+1DURChdt5xyCorO7E9AqjmSf+pA517hTGVChUUKEwe7GMYx7OMADyxS3V+JVgkjhEU800oJRIo87gvX2iQgx35PLIOOdZdnM7kxDqQMrJcamywW6ODDalu0Z5PutLtz2jjuiUEDv78sJNH06WcRiGMTbO0JjVoXRTjG9o9rITnkrYJweXI0qmXULm5HaQpp0YGGm3JNdGMkZ7IjIQcxucDC9Sx24phwLpMSCe5iQolw47PcSzNDGCqu5Y5LSHdISe5lq7Wi8otK3omroTo22C9njYAHs5HW5UKTgHbKC4XkRyYdDSXhLVb6K2Be3W5XtJSxilxOH7V94KSey2GyMKw5Y5VEm1SSLZrMjN2Esvq4i2522ZJ2S+IYyAvjvDYq46XZ7HlZGBimImXB6OwG8juKvhXz4s3jUNV2S5Sj2e9J4kguCURiJV96KRTHMvxRsHHmMjzppSvVtChuVCypkg5RwSroe4o49pD8PxqDwLdzS2xeWQyqZXELMqh2hRtiM+0AMzEE5x3is3HyjWE+Qt40iW6urezYbo0zdTDxC5SJT5Fixx3ha7a9erDbTSOAVWNiVIBDcuQI6EE4HzqBw5P6xLd3fdNNsjP+pg9hcfFtxpJ6VLh2t1t41Zy+ZZAvUQxYJP7xH7tYS92RR+DTwWT0QaaV063DZzKzSY8FZuWPAbVBx51qdUXgjiC3lgiktucSqE2/ej2gDaR3EDHkeo61eI5AwBByDXpFD1RRRQBSPjTWvVbG4lDBXWGQx5IBLhGIx4nln5GnlZ36X9NJS3uW3G3tnf1hUOH7OZOzLDx25OR3hj50Bw4a04QWkMQ+7GuT4sRlj82JNMq4WBQxR9n+T2Ls6+5tG3rz6Y613oAqt+kO236fLzA2bZCD0YRsGK/Pu88DvqxSyBVLMQqgZJJAAHiSeQqjxTJrd6YAWNlbDfIRle3kJwo8QvXHecMeWQRDdK2TFNukSOKuKbW/NgkEquGuO0eP7y7IyRvXqMMfDBxyqTwzpkt9JBdOBHbRsZI13BpJZFJVS2OSqp3cs5JFQ+OrKOHUdKWNEjUdooCqFHLaAOVWb0ZSk6ZAD1TtEP7Erj/lXJKqtHbG26ZaBX2iisjcR8U689uiJCna3M7dnBHnALYyWbwRB7RPw6ZzVFm0XUraGS9vYLeWePmslxMZtpJwqwwxjYrFioHTmau/EGmTesW13bhZJbbtB2TtsWRJVAYBuexxjkcY8apmoaLqt3qgvHt0WNNvZwzXClF2jl+TznD5fp1xXTj4qOzky83LRbPRnwtPbwiO4lD/fwqhSjMSzAt1dix6n83lWhouBjwrOBxJfWYVrqO3ELOqNJbu5MZdtqllkXLLkgEg8s5x3VeNNvmYlW54Gc/Ot00+jmaa7GNFFfDUkGYcS/6VxDbxHmllbmcjuEshwvz9w/KpWmfa6ldy9VgSO1T447WX8WQfsionA/297qV51Etz2CH9CAbeXxyv0qDos0klqqxMY5L+5uZTIObRxB23MM/e2BFXPQuD3YrFrlKjPK6jsvCODzBBHMcsEZBwfmDyI8qianp7SbHjlMMsTFo5AA2NwwwZTyZWHIjl0BBBFLdFvo7bS4ZXO2NLZHY9eqAn9Ysx+ZbzqBo3El/dRBks1iLEnfcMyIFJ9nCDMkh24yfYGelVowV9o7jhCSUgXVwJIlz9lDCsCOGbcwkO5nZS3MoGCmrI0QKlegIxy7hjHL5VRE12/dp29Ytktocq0wt25snv8AZqZDuCn2dzHmcgA10tOJ7+G3e4uI4TCnt+1mG4aLxKrujV/BSeeQDitvRyNWbPHkl7ns7afqi20CwT2s7OsUUMsZtHuIJxCVUNGy5XGwEhTjDNz5ipXCKzpJKvZrFa7yY7dmzPbKwDKGxlQrncRHklMju5BvpXEMc5KYeKUDJimUxyAeODyZe7cpIplnn5Vk5eCs8jkqYj4nvPV7GTsRtYr2UKgf1kh7NAB5Fs/KvmvyjT9LcR8jFCIovNyBGnz3HNc9W+21C0g6rCGu5P2Ps4f42Zv2K4cZSdrc2dqOgc3Ug/Qh5R5+MrD92qN1/s0xLVnrRdOFvbxQj+rRVPmQPaPzbJpZon2t7dz9yFbaM/3Y3yY/8xh+7Tu7ulijaRjhUUsT5KMn+VLOEbQx2cW733Blfx3ykuc/vY+VcKem/k3K3qsB0m9S9hBFrMwS5jXopY+8B3eI8CCOjYrYNFvRkDIKuMqRzByMgjyIqqahYpNE8UgyjqVYeR/xHUeYFLPRtfOkUlnKT2tm+zP50Tc4mHljI+AFd342XmqfaKtGsZopeusrgZznv5UV1FRjXK5tlkRkdQysCrKwBBB5EEHqCK60UBQH9G88Ps2V8Y4h7sU8QnCDwR9yvtHQAk4FfIvRdL7bvqd12j8iYxGkYHcFQhtuPEHNaBRQGS6n6DyQrJevKVJLLdhpYySc7gFZcEee7NHofs8WckxILT3DtuA27lTCLgdw5Ngd2TV54+1YW+m3cmcFYHx+s42L/ERSXgjTuw0+1j7xEpP6zjefxY1jmftOjArlZWvSxFsawuO6K5CsfASAf/GmHo4fat3D/Z3TEfqyqrj8c01420b1qwniAyxQsnk6e0uPmMfOqdwDrGb0E9L20Rx/ewEhh+6x+lYLcToepGmE1RNQ9JLSMyWEayKpKmeUkRZH5ir7UmPHIFWniexkms7iKIgSSRMiknHNhjr3Z6Z86x/1e6tjb2skPqoKkly8blljxv2gZAyT1PifCr4op9lM05R6Lhwnrk7agVvLhiXj+wRQIoWOSXG3mWkA2lcnON1XXV9ahtYzJcSLEg72OM+Sjqx8gDWR2upwXjSRAbhGw59x/SQjmMEdRTr0W6HFPE11Kpmm7d1SSUtIQq7cbdxIzzPtda0liTZjHM4qh/Ywz6tLHI0TQ2UTiREkG2S4deaO4+5Gp5herHHy0izsxGOXMnqfGuyLgAV6rVJJUjKUnJ2wqDrl/wBhbTTf2UTyfuKW/wAKnVUfSzd9no94fGPZ++yp/jUlSvejy37DR4mbkWjedifF9zZP7OK6cM6FFLplmk0YcCBCM5BG5QT0IODnmOhHXNNvUNlh2S9Vtig+Ii2/zrzwz/3K1/8ADw/7pa5k+2ZZukRtUs+1ntoNuIY8zuAMITFtWFOmPfbft8IhTwHnmvleY0xnJJ5k88cgT05Ach08fOhgUnS4Lmyi9XNnJcBWfZJE0RVw7lxvDsCje1zyCOVT7XQZ7mRJb3akaMHS2Rtw3jmrTN0cg8wo9nPjUpNFvEASO9GxeQ7W3EsuPN+0AYgcsle7nmnMcLDZmQnauG5KA5IHtEAcjyJwpA9o8umN5Z5uPG9G8s0nHjZF1rR1uI8ElJFO6KVffifuZT/MdGGQagcKcQy3XarJF2bQMInIOQ0yg9qFH5oO0g5+/wCVPXlC4yQMkAZOMk9APEnwpTbWqafZyEEsI1lmd2xudzukZjjlknl8hWBiuqI/Co7W4vbnqGm9Xj/u7YbTj4yM5+VLNMk7e9vLnqocW0f6sA9sj9aQsflTDSG9Q0dXb3orYzNnvkYGQ/V2xUbhrTzBawxn3ggLnxdvac/vE1jmlSZ2xVEHjQGSGO2BwbmVIj+oDvkP7q/jVgAx06VV9TuXOoKY4jMLaAsVDqrb5zjI3ciQiHlke91p5perx3CFkyCp2ujDa6N+a6nmp/n3Zrnkvav3ssTDSzhG33XN9P8AnSrAp/RgQA4/bY/Sp9zcCNGduSopY/BRk/gK6+jqyItbfd70gM7/AK0pMp/2gPlXR+IttkSLxHAAAMDkMdKK60V3lD7RRRQBUXU9Rjt4nmlYLHGpZmPcB/npUqs81K//AKUujEozZWsgMh+7c3C9EHjHGebdxYAdKArUHA51Zpr3UBJGZyvYRo+1ooVB2bgQQWIwcEeJ5Z5PYdN1O1wIZUv4+nZzYhmA/RkHstj9Id3KrXTLTbfA3HqenwqGk+yyk49FFPpAihYLexT2T55dshMZP6MiZVh58qzliYLqaKAhpLWb1u0wQRJDIA7IMdQUbu65rYePOHJ7pYxDtYBZVZHkeJN0qhUkO0Hf2ftHaeu49+KyTh30dXNxElwsypNEvZWoHMP2UjLmQnJUN7S4HQYzy5Vn6aXRp6rfZpUXHNkYI52uIkSQZAZxuB55BX3sjBB5dR8KrOrXv9NjsLS2DRgn/S7iPCJ3HsVPN2I8cAY5joRRrrTdzzbbcdoeV3aMAs0bj78JPPqcjGQfPNWbhH0l9kFiuHMsachMARNEB0E8fNuXTeuR0zVYQjZfJOTQ0n9BMsaAWl3sLqEmMq7iQOhTaPZOOW3w+9WjcM8IQ2UMcMWSsY5bsZLHmWOO8k5/6UaPxNHMgdXWRD0dCGHzx3/jTqOUMMgg/CtzmPdFFfM0B9qiemZs6cI+f2tzBHgY55kDf8NXoGk3FnC6X8HYu7x4dJFdMblZDkEZBFARrmBXV0PNWBU93snIPw5VX7LTLu0jSKIxXMUahVV8wShVGANw3RuQO8qua9y8BagD9nq8nwlt4nH8xUV9K1yDmJLK7XwZWgc/DACj61z+nJBpS7JTcXRRkC5SW1PjMn2fylQtH9WFN7edHUOjKynmGUhlPzHI1QbH0zR5K3NrNFglWMZWdMqSD0wcZB6Zplp39E3bbrWVYpTzPYSNayfNPZDfNTUGTwrwy4V8Kj6UlOj3sf5K8WUfm3MIJ/fiKH5lTXn+k76P8pZLIPzre4Rv4ZQh/GhR45IeOPLPPy+vPwpBxv7dukA63M8UH7LPuf8AgVvrXo8ZRr+Wgu4cdS9tIy/vRhxUAaxHe6jaCBu0jgWWaRgrAI7IY41bIGCcscVJEYu1aJfHbb44LYdLi4UMP9VFmZ/wRV/aqTS+/k7XUyPu21uB/wCZcNuP/tov71eOJb8w2srr72whPN39lB+8RXHl3JROxCHRYrl2nu4HiInmbEcqEBo4j2aESKcjkD90jnTbTZop5i+1ormIbJUyN20+6GxylT7yt9McxUS04JWBF9Wmkt5FVQxU745GAAJeNvZJJ55GDzqfpkTPIWnhCzxAoJUzskRueV55xkc0bO0/HNJtO2v3/oI/GbFoFt1PtXUqQDyVzlz8kB+taJoVuBkgYCgKB4D/AKYrPoI+31ZO9bOEufKWf2Vz8IwT860/TIdsY8+f1/8Aquz8ePGH9lWS6KKK6CAooqo8fcYtaqlvbASXtx7MKcsKO+R/BV68+uD3A0BC4y4qeS4Gm2TYmcZuJhzFtCep/vGBAUd2R4jDHTNNjt4khiXaiLtUdfqe8k8ye8k0s4S4VWyjbLGWeVt88ze9JIeZ/ZBJwPMnqasVtblzj6mgPVpalz5D/OKb7gMD6UJGAMDoKqPpGu2txZ3S42wXadpkD8nMrQsflvH+RQEXWNafTdSV5WZrK92pkkkQXKjAxnkqSKB8wTy51WfR7rko7GCQR4e3NzGyAhgO2IZXBON2WB5eYrTNd0OK+tngmXckgx5qe5lPcwPMGsj4T0x7DU/VLtvaS3MVo2MLNGZTIxznkw5Db5HyyBfuIeBodSjWRi0NymRHcR8nXHcem9fI+eCM1muv8EXsR/0qyF6B0uLQ7ZcfpKMNn8PjW26TOCm0ciOv/Op2Kq4pllJo/MNppawOWgl1Gzfv328h/e2gZHxp3bekW6i5euRy4+89nMp/g25r9B4oxTi/kcl8GAL6Ur+Q7fWgmf7GzlkY/DtOlc7LiGW4lIj1W69YHRJVCoT3gxEbT8OtaPx/x9JBKljYqJb2Xnz5pCh++/njng8gBk9wNa1H0aW5ButRurieRVBkk3EAY/NVULKoJ6DpjNUm68mmNX4G/CvGjNJ2FwBDcgZAH5KdR96PPXzQ8x9cd9Z1m9vZ5IrG4W1jtwFlkMYlLzONxRc9AiYJPi+O6qtqXo+aWFDp1xHLDndH2sjMYmH3oZkyw5j3Tkfyr7Hpeq2OnzZntE29pM8v2jSszEsx3MNm4+6CV8O+o52vsiWNp6Jd1wLqkhzJq7tnuCyRj/23XwpbN6M7wcybe483mulY/vFh1586gQa9JDbPdpJdLNbsnaR3ExlWVX2NgqfZG5WyCoUithjfIB8QD9Rmoyco9mUZKRhVzwLfQdIJtoJ9zs7pfHqrK/zxmkVzF7WyVELj7rZhkH7MoU/Qmv0lI4AJJAA5kkgADzJ6Usnezu/s2NvcY5bS0UpB8hkkfKstPdFjEtN4murQgRXMsQ7o7gF4z8N/T9k1dtK9MW0AXtuVHfLAd6fEofaUfM07vvRXZOpEYkgz3RuSh+KPuQ/QVR9a9DN0gPYSrNF3xjEUmP0d2Uz8CoPhVlT8g1fReIre6XdbzJJjqFPtL+spwy/MCmWM/E1+eLDhdIZ1Hb3NpcL0V1ET/sHOGHwJq8xcXahbqQdl4uCATiKcHHI5HsPg+QJqrpOrA14al7U3Nx/b3MjKf9XGREn4IfrXHiGZWuLSBmUAyGZskDIhHsjn4yMv7tVHTuMLq1ht7cWQA9mIPJKAGkbvJHJMsScsfnyqyaf6P5NTuXfU4hCEjVIUjlDAnczMcgnxA54/CqrDKU3LwLLSrZ6c/hzrxdTiNGd+SopZj4BRk/hUUegOxGNkt1GR3pKOXjjKV9T0FW2727q8kTllGlG1h3hsLkg9O6n8T7HI5+jKxZ4DcSDEl5KZj4iPpGPgEGR+tWnAVHs9OjiULGgUKAoA6BQMADyxUmu5aKhRRRQC3iPXo7K2kuJjhI1yfEnoqjzYkAfGs94B0qWVpNTu+dxdDKL3QwdUVfDIwfgB3k1H9Jl0b/VbPSxkxIe3uAOhABIB/ZB+cg8KvYFAfQKdWtvsXHf3/GoGnRZbPh/OmtAFJ+MNH9bsbiDvkiYL5PjKH5MAflTiigK9wNrXrNnDJ3vGrHybGHHycMK+cb8IJqFvsJ2TId8Eo96KQcwQeuDgAjw8wKRcL5tby9tegSb1iIdMw3OWIHksgdfnV9jcEAjvoDNOHeOFVSt48dvdQN2cySOqAsPvLkjKuOYx/wAqvVlxJBMoeORXU/eQhxn4rkVmXpx4FN3LayW6D1h96Nz27kjjMgz5jBGf0gPDGUejnitrK8TLEQyMElUn2cHkG8MqTnPhkd9AfrVJARkHINKuKeJobC2e4mOFXkB3ux91V8Sfw5noKqSekuKKOVoIp7tI1ZmeFMQrsGWzK5CdPzd3d1pdpcD6vPHqF0pW3TnaWxw3xlk7iSR7I8AO7rWUlFWy0YuTpEvgPRGVHvLhT63dsZJS3VFJ9iMeAC45fAdwqy3c4RGdmVAqklnOFXl1bmOQ7+YrtSSHi61luTaxv2sntb9is6JtHMO2Ng8Op58q423J2egkoqilXnrltJHdQXVmYJnSOeSGL2N0jbVd4xIVJBON6sGw3POBSmUXdxcul3PDJLA7D1efdHCuMFJURDidSOftfPINMvSTp1pbXVnI2Y4pZCZ4oBgzdlhkbYMKcMdpPI+15UwvOJkviGGiz3OAQrzxRoPkXDcs+ddEWlTqzhzXuKdCCPRhd7LGBzPmYTX1z1XrkgkcizcgFBONvxxsDx5UgErywCMZXwxkEcvMHpVS0/UL9FCRaVDCg6L61EoB+CIRU1dU1LPOxgx5Xg//AJVXI3JmcI8UJuM+Abi5jQJdyy7GLGKZowj8uWCsW3I/SUjn3d9Tn4EvWGzsJMjplLIqD1yHVlI+I51og4hvR7+mOev5O5gfp5HaTmvJ432flrK+i8/V+0X6xs3Lrz8qr7ixz4VtdShiiS6ME2Dhm3ydsq5722lZSB+r8T1q1VW7b0i2DnBuVjbwlV4T/GoFPrW7SVd0brIvijBx9VJFVd/AOOqaRDcxmOeNZE8GGceY71PmMGsq0LhOOSW8iM1zG9vcsi7Jjjs/uZDA5OM8/IVsNUC3i2azfgdGit3I/S24z/nxqsm1Fkiy64KuNpCXKSqRgpcRAgjwLIQfwqRwtq15aSpbXiZhdgkMwftNjn3UZj7W04IBYZHTJFWoH8PwpDxkSIYSPeF3blR4ntRgVnhzS5JBo07SrsuCDzI7/EVPpPoo9tvh/jTivSKBRRRQBRRRQGRcExdvquq3h/tvV0P6KHBx8lT61fap/oti/wBCeTlmW5nkOP7wr/w1cKAaaWnsE+JqZUewH2a/576kUAUUV5dwASSABzJPIAUBTfSDA8Bj1CJdxtgyzpyBe1fBfH6SFQ4H61KbX01aej7A0rrjPaJCzID4fnZ+C1nnpA45fVJ2jjYrZRNhVHLtmH328V8B4HxJpAq4GByFAbFrGtWGtxiC2u1jnOU9rfG4jkKiYKrAb2ZFK459fOuvDnors+0nkntE5SmOFGX2FhiACtj75c5cs2c5FYffwcu0UlZI/aRhyYFeY51+m+DdaN3Y29wfekiVm/Xxhv4gaAj8Zaan9F3cSIFUW0oVVUADCEjAHmO6knAcgbTbMg5+wQfMDafoQRV6mjDKVPMEEH4Hkaw7Qtda20h7ZD/pK3MtlEvf2jPyPwUMTnyFZZY2kbYZcW7JOgcL3N88szX9xHbXE8u2GNjkx9oyj2icKCo7l6Yp1b+iK7tjsstUkhtyT9m8SyFc9cHIBPnhatvCekLDHHGvuwxqg88DGfwJ+dWStKXRlyd2ZJwhoHYatqCySvcyRpBtmlwXAlVmYD80ZA6dwq+GqzaezruoD86C2fn+iCvLy51Zq5sn+RKF+s69DaqrTPt3naoCs7McZIVVBJwOdK19IVnnBeUfrW84H+7pVx1b3Ml1AYrWSaOON/aQxj25Cox7TDoqfx+VI5Eul96xuxyz7KI/+y5rN2ulYLvBx1YP0uoh5O3Zn+MCnUE6uNyMrDxUhh9RyrIrjWI15TpLF3fbwyIPmWXH415t9Pt2+0gIQ/2lu5jP1jI/Go5V2miTX54FcYdVceDAMPxpHd8B2TnIgWJ/z4CYHB+MZH4g1x4AuZXt5O1leXbO6I8mC21VTkSAM4bdzPOrNVra6IKumg31v/3e87df7O8Xf9JY8OPmCKq1rqsv9I6jJNEIpI7aMlA4kX7NGIIYAZBGD5Z51qNZq8Bln1hlJyx7BenWO32nH7TUk7i7BA4WseyubPmS81g1xMe+R5ZdwLeJAO3n0xT/AIiXfJZR/n3kZPwiDSH6bRSvR7jdNpcmc9pppjz1O6Jk3c/rTn8pqkC/2MEsx8jIViX8N9RV5kPBoGiLyY/AU0qFpKYjHmSam13FQooooAooooDMfRZIDpy47pZge7+tY/yIq3VR/RYOzjvYCecF7KuD1AOMfXBq8UA4sfya/wCe+pFRdOP2Y+f86lUAVmfpw4rMFqtpCftrrKnHVYR758t3u/DdWj3NwsaM7sFVQWZjyAUDJJ8gK/M3EGvG/vJro52udsQP3YU5L8M82PmTQCxVWKP9FR/Kvts5KAnqRnHhnmB9KiarMdjr4pkeeD7X+FT06CgBhmtp9Bd9v0pIz1hlkjP728fg9YvSV+Irq1klS3uJoVdtxEcjICSOpAPXFAfr+5ukjUtIyoo6sxCgfM8qwG9sEl16Y2MqSNIRNFKsuYoZDgzFgAe1YhWAQdQ/PpyqPAsX9I6jFHeNJOpDkiSRzkqjMOecgZA6Vtun8RWdsEgK+psSFELRlOZOBhlBRwTyDhjnv51nOdaRrjx8ts96dxh2LBbtfVZeh357CTzjl90g+DEMOnxulvqqNgHkT49PrVT120ud2+ApKu3bJbS42SDJOUbHsPzx7WVPLOMZpJwlq0Xby28WVi2iWKNgQ0XtGOaIg+72cgGF5gB+XLFIT5DJj49DDUPY4iPhNp48Oscx5ePTB+tWaqRx1rCW2oaZdSttj2XEMjHJx7IIzgZ6nPfUiP0r6cc/bsAPvGGbb9dlZ5Yu9FEW+ik2n8Y2U/KK6hY/m7wrfutg/hTmsaaJA+FINU4GtJzuMQjk/tYfsZPqvJv2gaf0UTIFnDuhi0gWEO0mGdi7ABmLsWJOOXfj5UzoooSeZJAoLNyAGT8BzP4VQOBAWte2YYNxLLOR/eOcfwgU69I+oGOwkRD9pOVt4x3lpjtOP2Nxr7Y2gijSNfdRVUfBQB/hWeV1H+wijWC9ktuh62OovAf7i7B2H4EnHzq1cL5kvr6X7qdlbqfNFZ3/AInApDxHYH1qRF5C+tiq/wDirX7WE/EgBR8as/oyZTYwyEgtK7yykf2jyMWz8MAfKurEuVT+irNGto9qKPAV1oFFdBAUUUUAUUUUBl2mAW+vahB0FxHHcoPEgbX+eST8jVxqmekjNtrGmXY5LIWtZD5MfZz++T+zVzoBlpb+yR4H+dTSapl7xaYZfVreI3N067hGpCqi9N8rnkifUnuFJeLjfW9pJc32omIAYSCyRY90jclQSOGdufkOQJ7qAV+m3jAsy6bCfeAe5YdydVT9rkx8tviazYDFcoA5LPK7SSyHc7sSzE+ZPXFdaAjalbh42BHMAkfECvdk+6ND4qP5V1YZGKi6Q2YU8hj6E0BLqv8AEcOHVvEY+Y/+jVgpfrlvuiJ715/Lv/z5UAs4ZvWhuopU37kbcuwBmyAe48iPEd4zWoap6Sbi6tXgk08guuNyzhQrAgqwBUkEMARknpVc0LSo4kDJ7RYA7j1IPP5DyppXn5PyFy0jSLaQ6sfS5crGfWLEu4HvROAGYDqRg7cnny8ele7K/gfT57pbhPXY2luztyjRySBQYtjgM0bBVQ5GGPMc8UhqJf2asA+AHT2lYgHBX2hnPVcjmDyqIZ1e1Rbm/OzQ/SKrHTxOoybeSG4I/VYA/g1XSJwygr7rAEeBB5j8KUWq+v2W3GBdWxBHPAMkefwY/hUP0dar22mwFuTRr2L57mh9k5/ZCn5115VqzJDi+0O3mGJYIpP140b8SM0p/wCwsKf92luLQ+EMrbP/AE33J+AqPqHpGgViluj3TDkTFgRKfAyN7J/Z3Uqk41vm92O2iH6RlmYfQotYXx7ZYdGw1SL8nc29yvhPC0T/AL0RwfiV+VDaxqSe9p8UnnFdqPoJEB/GkacX6gvX1WTyKSx/IEO34immn+kNMhbqM2xJAD7hJASfFwAU/bAHnUqSfwQezxTfD/8AUzfK4gNfRxDqLe7pm3zlu4lA5+CqSatQNKeKtc9UtnlA3PySJfz5XO1F+vM+QNTf0CgX11f319txax+otnGZZYzNIvQnkWdB4YAPjmnaf0gvUWb+QM8f4kN/KpXD+k+rwhGbfISXlfveVzl2Pz5fACmNcuTLbpJUTRQeOddmSOLdask6SiaFkkSVAYMu55YbAXOQVHI+VWLgmQR3N1Ah+xl2XsHP+ruB7QHwYAV60qy9duLiUgNGiPaQ56FmGJnHzxHnwU1W/R7qWTprN7xjurMnxERSaMfIHFd+KPGKKs3Wwk3RqfLH05VIpdor+wR4H+dMa2ICiiigCiiigM99OdpnSmlHvQTRSjyO/Z/x0/gm3qrDowDfJhn/ABqP6UNBnvdNlt7cKZJCnJm2jCurnB6Z9kdarukQa0IY4vVLWMoip2kk5YewoXO1MnnjOM0A3thb6cs1xK+AztLNI+NzE5wvntHsKg8PEnOQ8W8XS6nOJXykKZ7CL80H77+Lkfu9BUT0i2GopdqNSYtFuPZuoxbn9UDkpPQhva8eXOoYNAFFFRrjUETlnLdyrzJPhQHu7uQiFj3fie6o2h/kR8T/ADrQuFfRw/YS3t5H7SRO8ULdI9qEhn8X5cl7u/nyGfaIPsV+f86AnV8dAQQeh5V9risrOSsS7z3t0Rfie8+QqG0tsE3hyf7Mxk84mK/s9VP0/lXS74hgjOC+4+C+0fw5fjUa04YUEtMxkY9R7q/Tqcf5FNYLKNPcRV+AArzJvHyb2y6sXJrzN7lvKw8SAo/GiGWR5ALuKVbb76wbHdh4E7gQp7yvOm9FVjkUXaiKNT4U44s5AEgZdwAURtmORQBgAI3cAO7NcX9GVlN2yrNdRpPIZJIUm2RlmOT7O0jHlnuHgKy24tEkGHUN4Z6j4HqPlVg4L4qmiuY7SZzLFLuELscyIyjO1j98HoCeYOOdd2LPHJrplWqLqvoghUbUu7tFAwBuiIH1iqHc+iKTOY9RlHk8MLj8AtXzSrkspzzwevlU6tuEfgizKG9E1+Dy1CIjztQP5NUc+izUyCGubRgRghonx/KtfoqPTj8CzLOGODtYsozEr2Mke7Kq73P2Y71QhM7e/BzjnjrXvVuE9WupoHdbGNYHZwvaTOrORtViNgOVGSOY61qFFTwQKCnA18/5S+jj8obUH8ZHb64runoxU/lb69k+EqxL9I0H86sfE3EUVjbSXM2dkY6DqxJwqjzJIFZnrtlqN7bvcXBbaVzHp8DFFwcY7Z19uUgHcUXrjAKnlVeEI+ESWteJ9K09UtUkQtGNqxwq88nz7MMdxPUtjmayjQbSe1gsZ3WPsVvWYRbiLgG5HZqX7hgKCF6nqeR5OdEurqxKM69hEcqtt2UMUlw5GFWGNAZB7RGZJHOB1z3sNZsXWEWzEPf39wk0uzmI1jdGLA90cSIEBPUk460ct0DTNFf2mXuxn6cqb0r0eA5LnkD0+tNK0ICiiigCiiigCiiigI9/p8c0bRyosiMMMrgMpHmDWbav6AbRyWtpprYn7qntE+QY7v4q1GigMWH/APnQlvb1ByngIuf4yEfhV14T9E1jYEOkZklH9bKdzD9UclX5DPnV0ooBNxjCx067VFJY20yqqgkljGwAAHPOfCvzbpWhXXYErazYiUs7OvZIoGSSWfA6c+Wa/VdUH022876TIsCu5LpvCAsezByxwOeMhc+VAYdpVg1wgklJCHoi8sjxY9SPKn8UQUAKAAOgAwBS+11mDYoDjoAFGS3TpgDOadaboV7dcra1kwf6yYGGIefte037IrzZrLkl0X0jhRV0svQzcFczXyqxHSOAFQfizZI+Qr6/oWnzy1AY87Vc/wC8p/Fn9DkUqirvB6FJv6zUD57LdF5fFmOPpTKz9CFkCDNJc3HiJJcIfkgXl5Zqy/El5Y5GV3GqRocbtzdAie25PgAOdWvgDgC6mukvLmMwJFnsYn5OSwxvcdRgdBjOcdw561pHDVtajFvBFF+ogBPxOMn5mmWK6ceCOPfbKt2cbS1Ea4HzPia70UVuQFFFFAFFFFAVr0icKHUbCW3VgrnDRk9N6HIB8jzGe7Oe6s6sNVS3jWHUbjULORF2MrMTEcDGY5UjJKnu9rI6ZOM1tVeHiBGCAR4HmKrKNgxkxW82DpVrPNc7wyXZWQKjDIzJNPkspBOUAIYE9DjF54X4KeJpJ7pxLczY7RlGFCr7saD7qL4dSeZq3ha+0UaB8VcV9ooqw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g;base64,/9j/4AAQSkZJRgABAQAAAQABAAD/2wCEAAkGBhQSEBQUEhQUFBUUFBcWFRUYGBgXFBUVFBQVFRUVFxQXGyYeFxkjGRQUHy8gJCcpLCwsFR8xNTAqNSYrLCkBCQoKDgwOFw8PGiwcHBwsKSkpKSksKSkpKSksKSkpKSwpLCwpKSksKSkpKSkpLCkpLCkpLCksLCksKSwpLCkpKf/AABEIALoBDwMBIgACEQEDEQH/xAAcAAACAwEBAQEAAAAAAAAAAAAABQMEBgcCAQj/xABFEAABAwICBQkFBgQFAwUAAAABAAIDBBEFIQYSMUGRIjNRUmFxgaGyExQyc7EjQnLB0fAHYpLhFUOCk/EkwuJTY4Oi0v/EABoBAQADAQEBAAAAAAAAAAAAAAABAgMEBQb/xAAoEQACAgEDAwQBBQAAAAAAAAAAAQIRAxIhMQQTQSIyUWFxBRQVQpH/2gAMAwEAAhEDEQA/AOzYVzEXymegK2qmFcxF8pnoCtoAQhCAEIQgBCEIAQhCAEIQgBCEIAQhCAEIQgBCEIAQi6+XQH1CjfUNG1wHeQFXlxWNu1w80IsuISiXSSIbCTw/VVpNKxuZxP8AZTTIc0jQIWXl0ofuDB33/VVhpJI++rI3LaG6ptfMX22U6WV7iNihUcHqS+FpJucwT2gq8ql07BCEISCqYnzTvD1BW1UxPmneHqCAMK5iL5TPQFbVTCuYi+Uz0BW0AIQhACEIQAhCEAIQhACEIQAhCEAIQq2ITuZE9zRrFrSbdNs0BJPVMYLvc1o6XEAcSls+lVM3/NB/CC76Cy5u/SKSZ88c79dzX6zDkPspOUywGyx1m+CU4rWvYwObbbY3F9uzb2rVQ+Tnlm+DqE2nUQ+Fr3cAPzVOXTs/djA7yT+i5I3FpH/5hHdl9F5L7/E5zu8qdCM3lkdMqNO373sb4j/lLZ9Nb7ZS7uDj9Vh2Ebgm2HUutmditpRXXJj5uOvdsEniQ3yuvoqHncB33P6L7TU6aU9BdRsSrYrL5OngFBNUuaLlxT6pog0ZrPV8dzmpRD2F09frbeCn0fqrVD2/+pGDb+aM29LvJLKpqrUNZqTxOO59j3Pu0/UKSq5Oz6KVF2Ob0EHjl+SfrGaIVP2pHSCPz/IrZLCS3O2DtH1CEKpcFUxPmneHqCtqpifNO8PUEAYVzEXymegK2qmFcxF8pnoCtoAQhCAEL5dF0B9QhQVVayJutI9rGja5zg1vE5ICdCzNX/Eegj21DHHoYHSegEJLV/xmphzcU0neGsHmSfJTpZRzivJv7ouuT1f8ZJTzcEbPxOc8+Wqk1V/Eytf/AJoZ2Ma1vmQT5q2hlO9E7jdfGvB2L89z6Syyc5LI/wDE9xHC9lPh2kEkRvFI9n4SQPEbCp7ZXvr4O/XXxwyXLsM/ibM23tAyUdPwu4ty8lqsP/iHTSZP1oj/ADC7f6m38wFVxaNFkizlml8RpK8jYA4xntjk5cZ8Dl4lDXiWNzTvu09hOwrQfxkoGTRxVMTmvaR7J5aQbH4oibdusOCwOAV5JF/vCx7HN/Z8lrF2jmmqZUp5S1zmnIg2PeCQVYE686Qw6s7ZBslaSfxtsHD6HxVSGS5Vig+w+PWI81pqQWWUoKjVK0dFVAjJCEaGlKawT2WegqVabVqtGiZdray5KRVsqnqpL5jgklVVKURJlWtekdXJZXquoSWrmUlDquimJXkifucGn6E/mungrg+h2IfZxnqPt4X/ALruNDNrRtPS0f3WU0dWF7NFhCELM3BVMT5p3h6graqYnzTvD1BAGFcxF8pnoCtqphXMRfKZ6ArRKACVldL9OGUjSyMCSa3wi5DMtr7Zk79UZnsGaTaafxNZEDFA9uscjITkD0MyP9ewbr7ubxYW+p15aq8LIzrCUPu1188rmzieuDtIQwlk8I02i+n1VMXgySSEOJIc0MOdzZj2iwI6rt28LTQaUvcSAZi4bW7CB0kX2duxIsBaJDyC3U1QW5gud0PuByst6YVlNawcDfItcA64sRrWLXAg6twM9+YIyVuDj707vwPocdm6sniGlK9NtLvY0Zklie5okYCAADyiRfPI92XeqMek4ikZHJeTXNgWtvI38bQAD3ix32X3Ttvt8OmYGuPwOBtlyXtKsqZ0RyalZn6PDqavi9rCwjMg2Hs3hwte7L6p2jMXSuu0QewnUdf+V41Xfp9FRonmmgaDdpDpnA7MtWGS1/8A4TxK0mD6UvdKyFx9q0vLSHN1nWHvdyN9/sos+hW1VyNCfBlJqN7PjaR27uIyVcsXXMQ0cDoteNjg7VuWNIN9mwOPRuuFmK3RyM0hnAcHMeWyjV1S0Zap1fEbbqsc8JLb8B4ZIwxYV9YSE5q8GcwNJuA9us24trNOwg7CFSMFlrZkeIZyr0FWVVbApWRqSBrDVXFjmDtBF18ZhMBNw3UN73YbZ9Ors8lUjCuQlQCWtwL2kRbcOs9r23yPQ4X3Xb5gLOVmjksRuGuLfPiMitdTylMoJ0J5OdQS22pnTVdjcLaS4ZFJ8TGk9NrHyS+qwWKPNsrWdjrf9ufklhohop3PGQP771fZE7eQPNIff9R2Tgbbxex4gFXG4mCLgoBr7Ib3E92Sp1lNGRe1z2k5qm/EVWlxFAeJ3s6reASDFadrs2ZHo3H9CvtdX2c4dqWvrboEONEavORh7/EbV3rQuu9pStzzabH6/qvzvgM3/UC21zSO+wv+RXY/4Y4jy5IulusP9J/8lSfBridSOiIQhYnWCqYnzTvD1BW1UxPmneHqCAMK5iL5TPSFmdPaase20ILoNU+0bGbTuO4G+2PsbmeghabCuYi+Uz0BWiEIatUcGidA9tporlv3chYjdnYjYqdXUtewvrRG1jSBDE27jZu6wNnX6AN5vZdox/Q+CqBLm6km6Vtg7x3OHeuc4tolPSSBz2tkiadYSgXa3VzGu0nkG4tckNv94JdHnPDPHst0UqCmlfKJZJCyJrRqRtGocxflXzuBbLK2WzYWlY58zw0Oc51rWBsABvJ2eK84ZRvrJS2EAtyvIAfZgbSb7CblwsN48V0jBdG4qdoAGs7e85kn8lF2IYp5G09kIMB0Yc27yLvcAC8gCwG5u+31TfEcD1qeRrnXuw7O7tT6y8Stu0jpBVk6O5Y0lRzet0Pp5Iw6YC2qOUXatrjPM5b1j6vCqamnZJTzuL2PDgWcoAguOZ2EHXcPFdPqGMdA1jwTyRkLbjq53y2rE45oc179aOnMhyGpruDMt+rGGi/aStE4/wBjOmvaNcP0wgnfFG4mOXXBBjeBd2w3jO0G5uLHatZM6Nutdo5Qs4nK4z2nis9gWj7oYx7Knpqd9s3ht5M9tyL+pINOqqs9mIZbCJxH2keYeBsaSbd+rvXmzjFt9s9DClaWR0n5o96eY9SNYx7dWct+z9nE5uuwAXBOfw5W37lgKbGhKT9hLG2+VnB/EODb+BTCq0ULL3eHbbFoIB6Nufgl3+HvaeTc9ljmqw6pxjSPS/j+jnkqU3T+i9GzWNo3Ncer8L/9t9if9N19951TZ7SDvGw/0lK6mUOaWkX7CNnHeqf+PTRHUD/aMH3JQJGjsBdym/6SF24Oo7mzW5x/qn6QukqWOWqL/wBNXTzMcbNIJ6N/BMYaF3VPjl9VlqeqjljL3xPp8iWua7XjeRsDY32eBf7wJAUsOPzxtOrISLbHcoDuvmupOzwWqNa2mIQ6Zw2LJx6RTvOb+AaPoE5oZi7aSe8qQWppnuy1nHsXmHCHP6G9+3gF6kna3bfwVukrCfhjPe4/pZAhrRaGwtZryEyO22Js3+kZnxKxuldYGVkjG2Aa2OwGQALBsAXU6SmJp89Uf8Lk+l2EF+ISnXABbGA0Bz5MmD7rRbiVVO2aSikhW/Eu1VpcT33TZmjjG5yBw33le2Ef7Yu8+BVmMU8fwlt//aiuf96c3HerGexj4qeackxxSPBO0NOr4uOQ4q9TaKyuNnPjaegEyP8A6YgRxIW2pqGabmqR7+h87nOHmWM+q0FFoLVSc7UxwN6kQ8rMDR5lV2L03wjB0ejAp3NkcZC5hBAdqRAn8BJe4dmS0OieKexrIXbAXhp7n8n/ALhwW5w3+F9GzN5fMd+s7VB8GWPElaigwSCHmoo2drWgH+raVVzRpHE7tl5pX1CFkdIKpifNO8PUFbVTE+ad4eoIAwrmIvlM9AVtVMK5iL5TPQFbQAvLm3XpCAjhgawBrQGtGwAAAdwGQUiEIAXly9KOaYNFyobrccmYnhJAaNt5BtNrB4O6x3jO+5XaWkDWgDx7TvKljjFz2knjtUi5ck9b+jSEdH5K9TllxSyqnDmarmtcP5hcZG4yPcm0rBvzPaqFTTtO63cuSez2NoimR0TxaRjfxAW+igpKGgBu8knoffV8hY+KgxR2o4tHf4W3rPVdcBs5R/8Arx2u8OKzxYp5H6VZfJkjjVyZLp5h1M4AwNja/pYA1oHS5w278rEk7FimYcxmdvaO6zhyR+Fh297uATuYOebk3ts6B3AbFXfTr3MOFY19nl5uqnlpNulwhTUtJDiSSSDmczsUDs2+CaywJW0ZW8FucpHQHNbDCIxlvWOw19nLX4a/K5Nh+95QDSZgHQ3v/tmilqWA/EXHsGXE/ol9VicA2yNceq067yegMZcngoKPGruOpBOSDsLAzze4WQtTOnUso9hvz2XyXNdLqotqntMzmts3kMBueSLk2sOJK32CzyuhPtomxEHkt19dxFtrrNAB7M1zLTTOuk7mekKkeS8+BPQxukeQTqgbwLuOfSVtcEwaEWJYHEZ3cS6x6bHIcFnsIw9xPJufJvErYUOGgNvLIGtG22Q8XOsFdmaG0Fe4534qy3EnN28d3FLY8do48mB0zh1c2+LzZvC6KjHnytLdRjGm2QuXZbOVkPJUo04NDT4uelNabFT0rGUpKc0d1DReMma2CrDlZSOkJTiE5LNm8XZIqmJ807w9QVtVMT5p3h6goLBhXMRfKZ6AraqYVzEXymegK2gBF1FJOAqU1apohui86YBV5K8BKZq5Upq5WUTNzHMuJqJ8xtc52F7JXRAvOsfhHmVdM4Bsdi4epyK1FHRhi2rZLLNkHAqIYkN+Xaom8m42tPkoZIW9oXG50dOkllxFnW+qW1WNsb0nst+ZUNZJE0G5cewEX4rN4hWAnkiw2bblc8ptmsYkeI1zpNdx2XOW7I28UuigvmcyfLuTH3F7GvbI0tdfW1TtAe0OFxuOexfaSn5IX0eHaC8bHhZfeyq2lUE1PmnraZVaqnzWpnQglhSB7LOI6HH6layoiWcrIvtH/i+oBQCqjNnnvWigfEADKIuwvDDw1x9FnRlK7vWhw6otsNj2bUAxbizLfZhzugRRuIPcWgN8woYsQm1yPd3NOXxyNbx1dYqx7e+3Pv8A7og+JRTJs2WByT6h9t7EZDVbHrG3TrPcbE2tsAWK0npb1bn/AIL9tgFvMNhuzfs/f77O9J8QwMuncfw/T+yqi73RnInTO+CzB0/pf9FM3CNY3kLpD/MSR4BamPCBZWBhIACm0RTEMFCmdNRq4KQAq1AwDclkpHqkoU7pMNVKCoATCGtVGaRSGMFGArICqQ1itNeCszdUelUxPmneHqCtqpifNO8PUEJDCuYi+Uz0hep51Hhx/wCni+Uz0BQ1BUohuiCeoS+edSVMltqUVVQd2X1WiMWz7VVYG0pPV4mTk3L6oqEjra/VeRZpAte4J7dt1JmzRYPpQ2L7Ka7Re7X57zv327QtCJGSN1mOa4dLSCPJYLTTCRG2mnF2CojDSNZzmslDdcN5RJDXNJIzyLT0rFyYrJC/Ilp6zXEXHeFxZemWTdOjqhmcNmrOzTOkGy9uzP8Aul9VVHeT4/oucQ6fVA/zC78QueORXqXTyV3xah/q/wD0uKfR5fFHVHqIeTU1lV++hKhiQbIM7OGbe/s7VnZ9J3u3gdw/MpdJiesCb53utun6NwlqmZ5up1R0wOjYXOZTKSSTyNpv90j8kypIMgsr/D2v9o+YHcxruDjc+a1uGV7Xk5bNgbd+XWJZcjutkvUcklbPOUW3SLTadUq+HYe9NIa2J2WtZ2yxBBzNhYHPaq+JR5eKpDJGftdl543DlGaqmLO4hH9q7uaeI/stTVMSHFIvtR2sHk5w/NaoxaMvVNtKfA+Sa0MqXYu20o7WjyJV3CY7lSQPaanLu5aOSnZI5vs4REAM999+22dunad6XYQHZci/dtWxwwMORbxyVJcl4LwT4dFYD9/v99l55qQF99xAumEVELcmw/fSvhiIfsNtXP8AUcVi51ubqN7FSOg2930Uk9JZo7Aoq3GY4fifyuqM3cAs7iemL3DVYWRtI+J5Gtbu2DzVY5HLwVyShj5YxbTFxy7/AAV73TVFz4Bc91KiKpMsb5HPd95t3XG2zmnIt7Ds3dmppNLmvcGVP2TultjG7svfkdx4rRtrdmWPLGfBdkkzyzUsdQRtUz5ow3k9+zNLJ6q+wWVoyTNJJx5HtPU3TGnqFk6WpsU8o6i6NFoyNBG+6r4nzTvD1BFM5GJ807w9QWZsj5hY/wCni+Uz0BR1EalwrmIvlM9IViSO6BqzP1EN0oq6ay1E9Kl89KtEzKUTJzwpBW0jfaEkZntyK29TQdCyukWEvdmwkOA2XtcdF1YyZQ0hxB89EabWaSHsfHrGxBYfhB2WINh0LGDA5HG8rg3oAzPE5J8ygkbdzmluqL953bL3zX2hxC2T82nPPcbhx8PiUUTqZmKzCmRsJzJ2DPeTYbFZwfQepqCANSIOtYyuLL3FxkAXeJAWmlnZG4WY0utt6Dm0EdBuGm46VYOMi1wC2+87gTe9hmcnuU0FIx2kGhVRRyiKbU1nN1hqO1hq3IvsBGYO0L1R6Na1r3Wr0ixmOWYzAOc4ta2ziNjGhtyRkL2vqgnM7UmnxGZwswag/kFj/Uc+FlCRLkO9FKFtPUhtxrPjfdlxrWADhcdGS1eH0rQ8NsACCXW35mwPZ2LnmicLo62JxG0lpPTrtIz8V0vZID2H81JUaufybbf3u6EqxAXaVc9sqtVYtOYAttOwdpUJJcFm20Z+ZmaR485rHx6xAuxwsTY7WkX6BtU+M6TtbdlPZzt8p2D8A39+zvWTcC55dIXOuczflHxIP0VjINIBZ0ZG8EcCP1V3BH2srVDBh5t7UVje4xPb6QfJa/CMMwx1tSaS/Q86p9AHmqvIo8ossbfDPuF1lrXC0lNikYHKvwuo2YRFb7JwI7LO815jwdpJ13O/0gDzN1xy6i+Dqjhrlnms04ijA9kxzi74TcBp7egjalFfpBWS/EWsZ/Idg7S27iosd0VtyqcGx+Jl79us254jxCo4WyaI6r2OsTa5GVjbfaxb0g5jt2qYzV77meXFKUW06rlfK+mIMQ0tYbxwO1XHLXLdUE77F1zfvAS+WkkkcLNc0kbC5z3uLr6xtt6LZWT6owmkkkklAbKWfExjja4zF7nM779ANr2y94ZiMrjI0wiONw5JadRw7ybl3TrHusV0NpHPBpL0IlwJs7AWTOBa0fCeVM0W+CzTsI2NN+yypnEPayGOGF+rY5217uHWGXkT3dFvR7RpklUI2SH2zmuJedbVDRmQA0jWOzb0LZSaLxwMAjldLLri4FrAE8slrBl4nes+4mnp3Nf2sk/Xte4r0dwqaOxc4NhtnHIdZ98vgDDaPO+0n8ITiYt3W8Ark1Gw7CR3Eg8Cqk1KOk+KvBUGvBUJzTWgclwhzTWghWjIQ/oDde8T5p3h6gvFGveJ807w9QWbOlcBhXMRfKZ6AraqYVzEXymegK2oJPhaoJKUFWEWQCuagS2rwkOGYWmXh0QO5Wso4IwlRgIG0XWdrdDmXu1p7gbdO7xPFdXkoWlUKjB+jNSpFHA5U7AdXYw+ZP7yCidg7jut2nJdLmwnsVKXCexWsrpMEMFA2i57V8fQ9i2UuFdirSYV2JZXSZKGDUkY7qvYfAOC2z25jsulNZhRLHAD7pt32yTCad1uSMyNvR4KbIqjzXYg2Jt3HPc0bT++lZDF8SknyPJZuYNn+rrHyTqagJNzmd53qIYSXGwBJ7EBlHUSj9xJNgL9y3cGip2v4DbxVxuAho5LbfvpUkUc+GCutnYdn/Ct0lPI3dYdn7utfJg56FXOFEblOxWmVaGnbvbY9OYPkn9LTHdNK3svrDg5U4ICEzpct2awlji/BtGcvks+4TauUjDfrNIPkVTkoZ72uD+G3BX/AGh3bVPSNzuVi8MTZZWZrE8FlLT9m9zyQBybk532+CloNBpnN1pC2MWva+s7yyHFbJ82VuxeoZuSO5U7Mb3LaxLQaJ00ZL7F0hFi5xztvFhlY9BurftDHyQBqjYALDwXpzi1yJc1tGKXBSU5S5dleWQO/earOg7SrBiX1sBK1RkQQwZppTQop6NM4KWyNloxPdNGvGJ807w9QVoBVcT5p3h6gqGwYVzEXymegK2qmFcxF8pnoCtoAQhCAEIQgBCEICKSG6qyRK+VA9qkiig6EdCidStO5MjTKM0h7FBFCt9CFEMLDjYAlPGUQ35qw1gGxBQki0Zb94+A/VXY8HY0WaAEwQpsnSij/hgR/hgV5CWKRQOEtKgkwJqbIS2RpQhfgYG5Q/4XbctIvJYOhTZGhGd9ytuXtkNk8NOOhefdAosjSKCCV9YCAm3ugQKUJsTpFBhJQ2lKcinC9CMdCDSKmUBKtxUCu2QlkqJGyEBSIQoLAqmJ807w9QVtVMT5p3h6ggDCuYi+Uz0BW1nMOqHexi5TubZvPUap/eHdZ3EoB4hI/eHdZ3Eo94d1ncSgHiEj94d1ncSj3h3WdxKAeISP3h3WdxKPeHdZ3EoB4vlkk94d1ncSj3h3WdxKAeISP3h3WdxKPeHdZ3EoB4hI/eHdZ3Eo94d1ncSgHiEj94d1ncSj3h3WdxKAeISP3h3WdxKPeHdZ3EoB4hI/eHdZ3Eo94d1ncSgHiEj94d1ncSj3h3WdxKAeISP3h3WdxKPeHdZ3EoB4hI/eHdZ3Eo94d1ncSgHiEj94d1ncSj3h3WdxKAeISP3h3WdxKPeHdZ3EoB4hI/eHdZ3Eo94d1ncSgHiqYnzTvD1BLveHdZ3EqviFQ72TuU7dvPW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data:image/jpg;base64,/9j/4AAQSkZJRgABAQAAAQABAAD/2wCEAAkGBhISEBUUExQWFRUVFRYWFBYWEhQXFxQWFRIVFRQWGRYXGyYfGBkjGhQVHy8gIycpLCwsFx8xNTAqNSYrLCkBCQoKDgwOGg8PGikkHyQsKS0vKSwpLCkpLCwpLCwsLC0sKSksKSksLCwsKSwsLCwsKSwvLCkpKSwqKS8tLCw1Kf/AABEIALMBGQMBIgACEQEDEQH/xAAcAAEAAQUBAQAAAAAAAAAAAAAABQIDBAYHAQj/xABAEAACAQIDBgMECQIDCQEAAAAAAQIDEQQhMQUGEkFRYSJxkQcygaETI0JSYnKxwdFT8DOSohQ0Q2NzssLh8RX/xAAaAQEAAgMBAAAAAAAAAAAAAAAAAQIDBAUG/8QALBEBAAICAAUBBwQDAAAAAAAAAAECAxEEEiExUQUTIjJBYYHRcZGh8BRS4f/aAAwDAQACEQMRAD8A7iAAAAAAAAAAAAAAAAAAAAAAAAAQW8u8KoR4Yv6ySy/Cuvn0ImYiNyyYsVstopXuz8VtyhTlwzqRi+nNedtDKo4iM48UWpJ8000ckqVW223dvUv4HbFSg+KEmuq5PzXMwRm69Ydm/pHu+7br/DrAIrd3bDxNHjceGSdmuWl016kqZ4nfVxL0mlprPeAAEqgAAAAAAAAAAAAAAAAAAAAAAAAAAAAAAAAAAAGBtfa0MPTcpa6RXOTImddZWrWbzFa91nb+244enfWb91fu+xzbFYuVSTlJ3bzbKtp7TnWqOc3dv0S5JGE5mlkyc0vW8FwccPTr8U91bmU0VxO705dy0nxPste/Yy8NSlOShBXlJ2il1/gisbZeIy8kcsd2+bhX+gm+tR2+EYo2Ywdi7OVChGnq0vE+snm2ZxvVjUPIZrRe82gABLEAAAAAAAAAAAAAAAAAAAAAAAAAAAAAAAAAGLtDaMKMHObsl6t9EubImdJis2nUG0NoQo03Obsl6t8ku5zDbW2p16jlLTSMeUV0Lu8G8M8RO7yivdj07vqyFcjSy5ebpHZ6v0/gPYRz3+Kf4VORYrVtc7JZyfRFNWryWv6dyExeIdaX0VP3E/E/vtav8qKUrt0MuTkjVfint+WXhMbKtWXDdU4e6s8+V33Z2Dc/dv6CH0lRfWyWj/4cX9nz6+hB+zzc5QjGvUXelFrV/wBR/t69DoBt0r83mOO4nmn2dZ3rvPl6ADM5QARO2d5KWHVpPinyhG1/j0XmRMxHWV6Y7ZLctY3KUnUSV27Jat6I1XbW+8Y3jQ8T++/dXkuf6GsbX3iq4h+J2jyhHT49X5kU5GtfNvpV3+F9KivvZes+Pl/1sWG31xMX4mpro4pfNWNh2bvxRm0pp02+esfXl6HOpVUjHniW9Ctclm5l9Ow5I7a+sdHcVK56Qe5mIlPB0+LVXj8Iuy+ROG3E7jbymSnJea+JAASoAAAAAAAAAAAAAAAAAAADxs1neLfGNJOFK0qmjesYfyytrRWNyzYcN81uWkJHbu8VPDRz8U2vDBa+b6I5vtXbNSvPim79FyiuiRi4nFSnJyk2282282Y8pGjkyzd6zguApw8b728/h7KRYr17eb0R5XrqKv8A2yG2htBxfCv8SSzf9OL/AHKVrzS38uSMVdz9o8y82hjG26UHdv8AxJL/ALF+5uvs93KVV8c19VF5/wDMkvsL8K5+hEbj7nyxFRLNRWdSX3Y9PzP/ANnbcJhIU4RhBKMYqyS5I28dN/o87x3FTj3WJ96e8+PpC7GNj0C5sOAFnE4qFOLlOSjFatuyITbu+NLD3jH6yp91PJfml+yzNB2ptitiZOU22lnZZRir2yX76mG+aK9IdThPTcmf3re7Xz85/RsW3d/HK8MP4V/Ua8T/ACrl5vM1KdZt3bu3q3q/iWXIt1K6Rp2vNp6vT4OFx4Y5aR+WQ6hj1cXbQxJ4hyKqdIRDPaa0jqqTcjLw9DPS/YyNk7Iq158NKDk+b0UV1b5HRt39zqeHtKf1lTrbwxf4V17v5GxSm3G4zj606fPwktgYJ0sNTg9VHPzbu/1JAA2o6PL2tNpmZAAEAAAAAAAAAAAAAAAADZiY7a1GivrJxj0Teb+CzPdqYp06NSa1jCUl5pXOGbS3olxybd5Nu7d82Y73mvSIdDguDjiNzadRDft4N85VLwo3jDnLSUv4Rqc5muPed9vRlEt55dF/lNS1b2ncvQ4L8Lgry1tX92wyZaq1VFXbIKO8c3ov9JbxG18uKTvb3Vlm/Ip7O2+rb/y8HLNotE6+qvaW1nGSSV552X3OjffmZe6u71TEVYpLinN3u+XWb7Ihtg4KVaslwuUpPlm229PU+gt0t2I4SlnZ1ZJcb6dILsvmbMU68sOJl42Yp7a3xW3yx4hn7D2NDDUVTh5ylzlLnJkgUVKiim20ktW3ZLzZpu3/AGhxheGHtOXOo/dXkvteenmZrWrSOrj4eHy8VfVI3Pzn8y2jae16WHhxVZKK5LnLslqzQNu781a140r06fn45Lu+S7L1IHH/AE85OdXjlK3FJvNxi3ldfYT5J2JSkqOFjCd1VqyjGcMvcalCVrPJJx4lxO7usjUvmm3bpD0OD0/Fw+rW9+09vH9+s/aFOzt320qlZ/R0873dpPJ2vdeFNpK7zzWRj7V2nTlTjTpwjGMGm5pNOcuHhbzemju8zC2ntSVWXFKyV21FaR4tdc23ZXb1sRFXEOTsjF9IdSmG1p58k/b5R+ZX6+M5IsRi5FVPDk1sXd+tiZcNKOS96TyjHzfXtqXrUzcTXHXf8o2lQNy3e3CnUtOvenDVR+3Lzv7i+fkbTu/ufRw1pNcdT77Wn5V9nz1J6xtUxa7vMcV6la86x/usYLAU6UFCnFRiuSXzfV92ZABmciZ2AAAAAAAAAAAAAAAAAAAAY20NoU6FOVSpJRhFZt/our7AY+8P+6Vv+lPVpfZfNnzvtG7nJpprp8Dbd89+6mLbhC8KCeUec7fan/HI1FyHL12n2s8vJHnbDdTsovo036WT/YupLhu1ZdyTp7IqOjKrZKEeuslezaXQgsfRqSeWceVn+pHSVdysYrF8WSyj+vd/wZWB2M5W4k1f4G27L9kONnSjNxguJXtOpaSXLw2djedz/ZvKjUVTE8EuGzhCLclxdZNpZLkjHebTOqujw1cFazkyzuflVk+znchYamq1RfWyXhTXuRa+UmvRfE2XePbKwuGnWavw2SXWUpKKv2zJM5/7UN7KEcPUwsfrKsrXSeVK0lJOT+9l7vrYtrVdQ165Ivli2TtuNx9PDV9rbfxFdv6So2teBO0P8uhRsavCFeEpu0Vne17Oz4XbzsRmDr8dNP4F2C5dP0OZMzvq97GKns+WsaifDZto7fpulOMI5zv937Ws52+0+mb62NanUUUU1ayiszBbc2T8SMWGmGs6VTqObMrD4a3mXMHgm2oxTlJuySWbb0SOobqbnRw6VSqlKry5qn2XWXf0M9Me3N471CuONR+yC3b9n8p2qYi8Y6qnpKX5n9ldtfI6DhsLCnFRhFRitElZIu2BuVrFezymbPfNO7T9gAFmAAAAAAAAAAAAAAAAAAAAAgd6d7qWCheXiqNeCmnm+76R7gZm3dv0cJSdSrKy+zFe9N9Io4pvRvfVxtS8soR9yCfhj37y7mBvHvDWxNT6Sq3J9FpCPRR6EO6zecXl5XXxXUtpim22Txk3sTZEJJVasoqP2YuSXE1zfbsawpvhzfxsr66lM69s21YrPVMOj08W5KHBTbcmvpJ/TKVOMUrOKjbna6zy4rWdi7KtgpydGvPgilaU4U1JUpPK0pJP6N92rdczl1Hak1JOk5Ql95Oz+RKbBrrDz43Hjlmr8TVr626vzMfLpk5tt19oO8k/9shHDVpxhh6cYrglJeN5t/i8PCr6aklsP2vuMOHFU3OSXhnTsuLpxReSfdehp+1sThK1JzTqKu1bh4FaDSyl9IndptaW0buQqXQmJlEtz217UsXWvGFqEHl4M527zfPySNKrTzu+fP8AkqduRbrTSX7EpifLP2HiPE48uRLV5cOZqOFxnDUT5XzNoVfjt5fsaWWmrbe09N4qL4Iie9en4/v0WEnNkngNnylJQhFylJ2SWdy5srZU6s1Tpx4pP0S5tvku51bdrdinhYfeqSXinb/THpH9S2PHzMPH+oxSNR38LO626ccNHilaVZrN8oL7sf3fM2IA3IiIjUPKXvbJbmtPUABKgAAAAAAAAAAAAAAAAAAABqm+2+qwceCnaVaSuk9IL70u/RBEzpTvlv3DCJ06dp13y1jT7y7/AITjG0dqTrTlUnNylJ3cnd/py7ciqvWcpNttttttvNtu7ZF1sNKLvF/AvrTDNplXGtJt3+FlKy9S1Vgr39bO1/O2pbhipOdmkstCnFVOFqyu3p/fMrIu1sSor9EiNlNzl4svkiiq87t+L9C7QquVo8Kl8iFlEa/DK8brvz7/AA7Etha/HG+V+dlb5GN/+THqy+sNwxtHJ637rqRKWSm11QTehZgptritZclzLnG72hm+vQhJOpbJZyfLp5l6OBaV3nIycJgVHN5vmyd2LuviMY5KilaKd5SbUE7ZRulq+iJTDR6VLxZrml8b6m4bGwcqk4wirynaK83kbrux7K4rCVI4yKVapU4lKEk3TUFaPC+922ueXQnN3NwaeFqqo5uo4+74OFK+V9Xd2MWSk2mHW4TiqYMV/wDaUpu5u5DC07LObtxztq+i6RXQmADLEac21pvPNbuAAlUAAAAAAAAAAAAAAAAAAAAAeM+ft4MdKtiatSWsqkvgk7RXwSSPoFnBd56EFiazp5w+lml2ak7p/HTtYtVjyIRluTK5ssxkpK6a7ptJr1EscIzE4SfG5Rzzv3RTHByk3KTz/v0M6dXxJJ3ed7aLJh4h2twPi+HD53K7WRX+wTb09SqjgKiksrd7rImEiy6k4t2ipJ6Z6EbSuI9USmknw3k11f8AB7Tpuo7LKP6hLyN5vhjpzZJ4XCKCK6FBRVkbvubuJKvarXTjS1jHR1P4j358uoGDuluZPFy45XhRTzlzl+GH88vM63gcBTo0406cVGMVkl+vd9y7RoxhFRilGKVkkrJJaJIrJXiAABIAAAAAAAAAAAAAAAAAAAAAAAAAAPGcB37wtTCbQrJe7OTnG+kozfF8m2jv5A727o0sdS4Z5TXuTSzi+j6omJ0pau4cCpY+nJ3fhdrNPR+T5PzKq2z4yzSuZW8+42JwcvHC8W7Rks4y8muduTs+xr9PESjo38HYtrww9u6ShhlHRWPWjEjtuayaUl3/APhU9tL+mv7+JXS21axEE2pNprTJu65WLlNXV3l5lGFxvHfK1iPhiXxXk7jSds+MVOqoPS1/RN6fAmKdK2SIrZdJ1MTFQTk2rJJNtuzyS5na9ztw40LVa6UqusY6xp/zLvy5dQmOqO3N9n+lbFR7wpP5Oa/8fXodEUbHoIZIjQAAkAAAAAAAAAAAAAAAAAAAAAAAAAAAAAAABibU2ZTxFKVKqrxks+q6NPk11OI75+z3EYZuUV9JS5TUVdLpK3uvzy7neTxomJ0rau3yfUota5eZbdM+k9q7gYHEXcqKjJ6ypvgfosn6EBV9i+EbyqVUulqb+fCW5mPklxHDNxvbnkSu726lfFVFCnBy68lFdZPSK8/hc7PgvZPgKeqqVPzTsvSCibVgdnUqMFClCMIrlGKS88tX3I2mKeUHuduTRwNPJKVWXv1Lafhj0j83zNlAKso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036">
            <a:off x="5033964" y="1497772"/>
            <a:ext cx="3717017" cy="495602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5095">
            <a:off x="348005" y="2531208"/>
            <a:ext cx="5041029" cy="37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332510" y="733963"/>
            <a:ext cx="3231379" cy="1110861"/>
          </a:xfrm>
          <a:prstGeom prst="wedgeRoundRectCallout">
            <a:avLst>
              <a:gd name="adj1" fmla="val -3270"/>
              <a:gd name="adj2" fmla="val 93810"/>
              <a:gd name="adj3" fmla="val 16667"/>
            </a:avLst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3. REDES DE DATOS</a:t>
            </a:r>
            <a:endParaRPr lang="es-CO" sz="2800" b="1" dirty="0"/>
          </a:p>
        </p:txBody>
      </p:sp>
      <p:sp>
        <p:nvSpPr>
          <p:cNvPr id="2" name="AutoShape 2" descr="data:image/jpg;base64,/9j/4AAQSkZJRgABAQAAAQABAAD/2wCEAAkGBhQSERUUExQWFRUWFxwYGBgXFxgWGBgYGBocHBwfGyAdHSgfGR8jHB0dHy8gIycpLCwsGB4xNTAqNSYrLCkBCQoKDgwOGA8PGikcHyQsLCwpKSwsLCkqKSkpLCksKSwpLCwsKSwpKSkpLCwsKSwpKSksKSwsKSwpLCksLCksKf/AABEIANAA8gMBIgACEQEDEQH/xAAcAAACAwEBAQEAAAAAAAAAAAAABQQGBwMCAQj/xABNEAACAQMCAwQHAwgGBwgDAQABAgMABBEFEgYhMRNBUWEHFCIycYGRI0KhM1JicoKSorEVQ1NzwfAkY7KzwtHxFjR0g5Oj0uEXRdMI/8QAGQEBAAMBAQAAAAAAAAAAAAAAAAECAwQF/8QAJxEAAgICAgEEAgIDAAAAAAAAAAECEQMhEjFBEyJRYQTwFHEysdH/2gAMAwEAAhEDEQA/ANxooooAooooAr5mqdxR6T7e1k9XiV7q67oIeZB/TbmE/Ejwquy32rXfOS4jsU7o4FEsmP0pG5A/q0BqZcUbqwbiaa7tNxhvbyV44+0kMhWdQCx2gqV9gYV2LZ6KBj2qff8AZcQ27XOpX1zPhdzBJXiiGeioiEFiScDpnI5Cqyko9l4wcujUdQ1aKCNpJpEjRRlmZgAP8+FVgcU3d0QLOFIYj0muyQWHcUhUhsd43spPhWcRcK2sZD3cUsk02Gg0+OSWRkUe7vy2d35zMQq8wOlObPgS7lVy93NZo49m3hmkn2ebPI5yfEJgedV9RFvSl4LhqMRiGbzVjF5J6vbKfhuDOf3qjaPxLZK+1b2a63chvXtAD/eLEoHzbFVOG3Oke3NZxTRjrd26FpV85UkLMPirYrQdA4viuY1kjdZIzy3JywfBh1B8jg1dNNWjNxadMfwNy90qPPB/kTXWvMbggEHINeqkgKKKKAKKKKAKK+ZrjJfIOrqPmKA70VwF6n5wr2twp6MPqKA6UV8zX2gCiiigCiiigCiiigCiiigCiiigCsu4t43nvJ3sNNYoEOLm7HMR+KREHm/UZ65BxjBYMvS9xa9rbJb2+fWrxuyjweaqcBm+PMKPAtnuqHw9oaWlukMYGFHtHvZz7zHxyfwAHdQHnh/huGzj2Qrgn33PN3Pix7/h0FNKKKASQxA3l0j8xLDCQp6FB2qOPqef6wqs61d3nrNlYpEXMWTDI3OORk5RyyePYx5Yr3sM8wRVw1fSjLseN+zmiJKPjI5+8rj7yNgZGR0BHSl2p6rEI8X0TQ7TneN7xhh0aOWMZQ+GQjd1Q1ZZOiy8P8OR2oYgmSaTnNO/OSVvM9y+CjkPxphcXyRlA7qpkbagJ5s3go6k4qi6XHeXbr6vc3UNovWWZUMkvlEHj37fF3J8MGrVpfDEULmXLyzEYM0zdpJg9QpPJF8lArjkqe2d0Ha0hsRmsu4p0GTSJ/6QsV/0diPWbce6FJ95R3D/AGTjuJA1KvE0IdSrAMrAhgeYIIwQfIjlUQm4stOCkj5w9qyuqOhzHKoZT5MMg+XgasdZbwGOwW4siedpMyp4mGT7SI/QkfKtOt5dyhvEV2p2ec9HSiivMjgAkkAAZJPIADxqSD1SHjXiuPTrOS4fmR7KJnBeRvdUfzPgATULhfjX1+5mWCM+rQgDtmyO1kbmNg/NC88nmQynAB51nilvX9bhtusNgvby+BmfHZqfgNp+G6obpWDzb8JT3sayaldXBaQbmt4n7GGPPMLhRliBjJJ6g9etH/4g03+yf/1pP/lT7X+JIrRUMm9mdtqJGpeRu9iFHMhRzJ/xIqMOOLb/AF48za3IH+7rmcpPZOiDH6L7NPyfrEZ8UuZVPLp3mvX/AGGkT8jqN6nk7pOO7udfLxqTP6QrFFLNcKuFLbWV0Y4HQBlBJPcKbaRqa3EKSp0dVbbuViu4ZwSpIyKcponRXxp2rRfk7q2nH+theFvrESPw+VfDxnqkH5bT3dR963mSb+AjdVtoqVlYoqVv6cbQHbOJYG71mhdCP3d1WrSeO7W5/JSxyeSOrH6cmH0rneWUcq7ZUSRfB1Dj6EGqdrPodsJzuRXt37jC2Bnx2sCB8sVdZV5Io0+O+RujDPgeR/GpFYXqmlajo8Dzx3yXEEeMx3CtnmQAF5nnz6BhVg0H0nFVQ3kMlmXAKs2Xt23cx7X3Dg9Gx8a0UkyDVKKXWesq4GcDIyCDlSPEGmNWAUUUUAUUUGgMs4rte14giL9ILLegyPeeRlJx5Z/AU6qrcSa9LeanvsIUYWQeGSV3KrMW5tEuAfdYZDeIzyBGbDp87PEjOhjdlBZCQSh7xkdaAkUUUv1/V1tbaWdhkRqTjxPRR82IFAe9S1uC3x280ceem9gCfgOppHxDrsNxaPFbSJNJcfYIqMGO5+RJHUBVyxJwOVKre0gso0vL+I3d7OvakNt2QJywDv8AZQDcq9CSThRyrtPrsM6JcW9q9pfKd0IMW0T4zuhDKMPvTd7LAHOMVm5/BqsfyafDHtUDrgAZ8cDFe68xtkA4xkZx4Z7q9VxnoIKTajxKqSGGJHuJwATHHjCZ6GRzhIwfM58Aac0sd7eyjZmZIULs7M7Y3O5ySSebHuxzOAAOgqURIquiTzHWbkSpEha1iLiN2faQ2F5lRk4JzgAdOtalpn5Jfn/M1mfBt4t3d315GSY3kjhjJBGVhTmeYzzZs1qUEe1QPAAV2x6R5s+2dKr/AB3bPJZOiq7K7RrIIwS5hMi9qFA5tmPcMDngnr0qwUVYo1aoq3C4FrYPNMhiyZrh1YBWVSzMoIycERBRjuwB3VVPRnAfVZb2bAkvJXuHJ+7GCdo+AG5vg1MPTbqjJYJbRflLyZIB47Sct/wr+1UfiW1xDbabEcCbEb46i2hUGU/FgFT9s1nk3oJcUfeHY3uGe/YYeUbLZXziO3B9kkDmDL75PgVHQU+1DURChdt5xyCorO7E9AqjmSf+pA517hTGVChUUKEwe7GMYx7OMADyxS3V+JVgkjhEU800oJRIo87gvX2iQgx35PLIOOdZdnM7kxDqQMrJcamywW6ODDalu0Z5PutLtz2jjuiUEDv78sJNH06WcRiGMTbO0JjVoXRTjG9o9rITnkrYJweXI0qmXULm5HaQpp0YGGm3JNdGMkZ7IjIQcxucDC9Sx24phwLpMSCe5iQolw47PcSzNDGCqu5Y5LSHdISe5lq7Wi8otK3omroTo22C9njYAHs5HW5UKTgHbKC4XkRyYdDSXhLVb6K2Be3W5XtJSxilxOH7V94KSey2GyMKw5Y5VEm1SSLZrMjN2Esvq4i2522ZJ2S+IYyAvjvDYq46XZ7HlZGBimImXB6OwG8juKvhXz4s3jUNV2S5Sj2e9J4kguCURiJV96KRTHMvxRsHHmMjzppSvVtChuVCypkg5RwSroe4o49pD8PxqDwLdzS2xeWQyqZXELMqh2hRtiM+0AMzEE5x3is3HyjWE+Qt40iW6urezYbo0zdTDxC5SJT5Fixx3ha7a9erDbTSOAVWNiVIBDcuQI6EE4HzqBw5P6xLd3fdNNsjP+pg9hcfFtxpJ6VLh2t1t41Zy+ZZAvUQxYJP7xH7tYS92RR+DTwWT0QaaV063DZzKzSY8FZuWPAbVBx51qdUXgjiC3lgiktucSqE2/ej2gDaR3EDHkeo61eI5AwBByDXpFD1RRRQBSPjTWvVbG4lDBXWGQx5IBLhGIx4nln5GnlZ36X9NJS3uW3G3tnf1hUOH7OZOzLDx25OR3hj50Bw4a04QWkMQ+7GuT4sRlj82JNMq4WBQxR9n+T2Ls6+5tG3rz6Y613oAqt+kO236fLzA2bZCD0YRsGK/Pu88DvqxSyBVLMQqgZJJAAHiSeQqjxTJrd6YAWNlbDfIRle3kJwo8QvXHecMeWQRDdK2TFNukSOKuKbW/NgkEquGuO0eP7y7IyRvXqMMfDBxyqTwzpkt9JBdOBHbRsZI13BpJZFJVS2OSqp3cs5JFQ+OrKOHUdKWNEjUdooCqFHLaAOVWb0ZSk6ZAD1TtEP7Erj/lXJKqtHbG26ZaBX2iisjcR8U689uiJCna3M7dnBHnALYyWbwRB7RPw6ZzVFm0XUraGS9vYLeWePmslxMZtpJwqwwxjYrFioHTmau/EGmTesW13bhZJbbtB2TtsWRJVAYBuexxjkcY8apmoaLqt3qgvHt0WNNvZwzXClF2jl+TznD5fp1xXTj4qOzky83LRbPRnwtPbwiO4lD/fwqhSjMSzAt1dix6n83lWhouBjwrOBxJfWYVrqO3ELOqNJbu5MZdtqllkXLLkgEg8s5x3VeNNvmYlW54Gc/Ot00+jmaa7GNFFfDUkGYcS/6VxDbxHmllbmcjuEshwvz9w/KpWmfa6ldy9VgSO1T447WX8WQfsionA/297qV51Etz2CH9CAbeXxyv0qDos0klqqxMY5L+5uZTIObRxB23MM/e2BFXPQuD3YrFrlKjPK6jsvCODzBBHMcsEZBwfmDyI8qianp7SbHjlMMsTFo5AA2NwwwZTyZWHIjl0BBBFLdFvo7bS4ZXO2NLZHY9eqAn9Ysx+ZbzqBo3El/dRBks1iLEnfcMyIFJ9nCDMkh24yfYGelVowV9o7jhCSUgXVwJIlz9lDCsCOGbcwkO5nZS3MoGCmrI0QKlegIxy7hjHL5VRE12/dp29Ytktocq0wt25snv8AZqZDuCn2dzHmcgA10tOJ7+G3e4uI4TCnt+1mG4aLxKrujV/BSeeQDitvRyNWbPHkl7ns7afqi20CwT2s7OsUUMsZtHuIJxCVUNGy5XGwEhTjDNz5ipXCKzpJKvZrFa7yY7dmzPbKwDKGxlQrncRHklMju5BvpXEMc5KYeKUDJimUxyAeODyZe7cpIplnn5Vk5eCs8jkqYj4nvPV7GTsRtYr2UKgf1kh7NAB5Fs/KvmvyjT9LcR8jFCIovNyBGnz3HNc9W+21C0g6rCGu5P2Ps4f42Zv2K4cZSdrc2dqOgc3Ug/Qh5R5+MrD92qN1/s0xLVnrRdOFvbxQj+rRVPmQPaPzbJpZon2t7dz9yFbaM/3Y3yY/8xh+7Tu7ulijaRjhUUsT5KMn+VLOEbQx2cW733Blfx3ykuc/vY+VcKem/k3K3qsB0m9S9hBFrMwS5jXopY+8B3eI8CCOjYrYNFvRkDIKuMqRzByMgjyIqqahYpNE8UgyjqVYeR/xHUeYFLPRtfOkUlnKT2tm+zP50Tc4mHljI+AFd342XmqfaKtGsZopeusrgZznv5UV1FRjXK5tlkRkdQysCrKwBBB5EEHqCK60UBQH9G88Ps2V8Y4h7sU8QnCDwR9yvtHQAk4FfIvRdL7bvqd12j8iYxGkYHcFQhtuPEHNaBRQGS6n6DyQrJevKVJLLdhpYySc7gFZcEee7NHofs8WckxILT3DtuA27lTCLgdw5Ngd2TV54+1YW+m3cmcFYHx+s42L/ERSXgjTuw0+1j7xEpP6zjefxY1jmftOjArlZWvSxFsawuO6K5CsfASAf/GmHo4fat3D/Z3TEfqyqrj8c01420b1qwniAyxQsnk6e0uPmMfOqdwDrGb0E9L20Rx/ewEhh+6x+lYLcToepGmE1RNQ9JLSMyWEayKpKmeUkRZH5ir7UmPHIFWniexkms7iKIgSSRMiknHNhjr3Z6Z86x/1e6tjb2skPqoKkly8blljxv2gZAyT1PifCr4op9lM05R6Lhwnrk7agVvLhiXj+wRQIoWOSXG3mWkA2lcnON1XXV9ahtYzJcSLEg72OM+Sjqx8gDWR2upwXjSRAbhGw59x/SQjmMEdRTr0W6HFPE11Kpmm7d1SSUtIQq7cbdxIzzPtda0liTZjHM4qh/Ywz6tLHI0TQ2UTiREkG2S4deaO4+5Gp5herHHy0izsxGOXMnqfGuyLgAV6rVJJUjKUnJ2wqDrl/wBhbTTf2UTyfuKW/wAKnVUfSzd9no94fGPZ++yp/jUlSvejy37DR4mbkWjedifF9zZP7OK6cM6FFLplmk0YcCBCM5BG5QT0IODnmOhHXNNvUNlh2S9Vtig+Ii2/zrzwz/3K1/8ADw/7pa5k+2ZZukRtUs+1ntoNuIY8zuAMITFtWFOmPfbft8IhTwHnmvleY0xnJJ5k88cgT05Ach08fOhgUnS4Lmyi9XNnJcBWfZJE0RVw7lxvDsCje1zyCOVT7XQZ7mRJb3akaMHS2Rtw3jmrTN0cg8wo9nPjUpNFvEASO9GxeQ7W3EsuPN+0AYgcsle7nmnMcLDZmQnauG5KA5IHtEAcjyJwpA9o8umN5Z5uPG9G8s0nHjZF1rR1uI8ElJFO6KVffifuZT/MdGGQagcKcQy3XarJF2bQMInIOQ0yg9qFH5oO0g5+/wCVPXlC4yQMkAZOMk9APEnwpTbWqafZyEEsI1lmd2xudzukZjjlknl8hWBiuqI/Co7W4vbnqGm9Xj/u7YbTj4yM5+VLNMk7e9vLnqocW0f6sA9sj9aQsflTDSG9Q0dXb3orYzNnvkYGQ/V2xUbhrTzBawxn3ggLnxdvac/vE1jmlSZ2xVEHjQGSGO2BwbmVIj+oDvkP7q/jVgAx06VV9TuXOoKY4jMLaAsVDqrb5zjI3ciQiHlke91p5perx3CFkyCp2ujDa6N+a6nmp/n3Zrnkvav3ssTDSzhG33XN9P8AnSrAp/RgQA4/bY/Sp9zcCNGduSopY/BRk/gK6+jqyItbfd70gM7/AK0pMp/2gPlXR+IttkSLxHAAAMDkMdKK60V3lD7RRRQBUXU9Rjt4nmlYLHGpZmPcB/npUqs81K//AKUujEozZWsgMh+7c3C9EHjHGebdxYAdKArUHA51Zpr3UBJGZyvYRo+1ooVB2bgQQWIwcEeJ5Z5PYdN1O1wIZUv4+nZzYhmA/RkHstj9Id3KrXTLTbfA3HqenwqGk+yyk49FFPpAihYLexT2T55dshMZP6MiZVh58qzliYLqaKAhpLWb1u0wQRJDIA7IMdQUbu65rYePOHJ7pYxDtYBZVZHkeJN0qhUkO0Hf2ftHaeu49+KyTh30dXNxElwsypNEvZWoHMP2UjLmQnJUN7S4HQYzy5Vn6aXRp6rfZpUXHNkYI52uIkSQZAZxuB55BX3sjBB5dR8KrOrXv9NjsLS2DRgn/S7iPCJ3HsVPN2I8cAY5joRRrrTdzzbbcdoeV3aMAs0bj78JPPqcjGQfPNWbhH0l9kFiuHMsachMARNEB0E8fNuXTeuR0zVYQjZfJOTQ0n9BMsaAWl3sLqEmMq7iQOhTaPZOOW3w+9WjcM8IQ2UMcMWSsY5bsZLHmWOO8k5/6UaPxNHMgdXWRD0dCGHzx3/jTqOUMMgg/CtzmPdFFfM0B9qiemZs6cI+f2tzBHgY55kDf8NXoGk3FnC6X8HYu7x4dJFdMblZDkEZBFARrmBXV0PNWBU93snIPw5VX7LTLu0jSKIxXMUahVV8wShVGANw3RuQO8qua9y8BagD9nq8nwlt4nH8xUV9K1yDmJLK7XwZWgc/DACj61z+nJBpS7JTcXRRkC5SW1PjMn2fylQtH9WFN7edHUOjKynmGUhlPzHI1QbH0zR5K3NrNFglWMZWdMqSD0wcZB6Zplp39E3bbrWVYpTzPYSNayfNPZDfNTUGTwrwy4V8Kj6UlOj3sf5K8WUfm3MIJ/fiKH5lTXn+k76P8pZLIPzre4Rv4ZQh/GhR45IeOPLPPy+vPwpBxv7dukA63M8UH7LPuf8AgVvrXo8ZRr+Wgu4cdS9tIy/vRhxUAaxHe6jaCBu0jgWWaRgrAI7IY41bIGCcscVJEYu1aJfHbb44LYdLi4UMP9VFmZ/wRV/aqTS+/k7XUyPu21uB/wCZcNuP/tov71eOJb8w2srr72whPN39lB+8RXHl3JROxCHRYrl2nu4HiInmbEcqEBo4j2aESKcjkD90jnTbTZop5i+1ormIbJUyN20+6GxylT7yt9McxUS04JWBF9Wmkt5FVQxU745GAAJeNvZJJ55GDzqfpkTPIWnhCzxAoJUzskRueV55xkc0bO0/HNJtO2v3/oI/GbFoFt1PtXUqQDyVzlz8kB+taJoVuBkgYCgKB4D/AKYrPoI+31ZO9bOEufKWf2Vz8IwT860/TIdsY8+f1/8Aquz8ePGH9lWS6KKK6CAooqo8fcYtaqlvbASXtx7MKcsKO+R/BV68+uD3A0BC4y4qeS4Gm2TYmcZuJhzFtCep/vGBAUd2R4jDHTNNjt4khiXaiLtUdfqe8k8ye8k0s4S4VWyjbLGWeVt88ze9JIeZ/ZBJwPMnqasVtblzj6mgPVpalz5D/OKb7gMD6UJGAMDoKqPpGu2txZ3S42wXadpkD8nMrQsflvH+RQEXWNafTdSV5WZrK92pkkkQXKjAxnkqSKB8wTy51WfR7rko7GCQR4e3NzGyAhgO2IZXBON2WB5eYrTNd0OK+tngmXckgx5qe5lPcwPMGsj4T0x7DU/VLtvaS3MVo2MLNGZTIxznkw5Db5HyyBfuIeBodSjWRi0NymRHcR8nXHcem9fI+eCM1muv8EXsR/0qyF6B0uLQ7ZcfpKMNn8PjW26TOCm0ciOv/Op2Kq4pllJo/MNppawOWgl1Gzfv328h/e2gZHxp3bekW6i5euRy4+89nMp/g25r9B4oxTi/kcl8GAL6Ur+Q7fWgmf7GzlkY/DtOlc7LiGW4lIj1W69YHRJVCoT3gxEbT8OtaPx/x9JBKljYqJb2Xnz5pCh++/njng8gBk9wNa1H0aW5ButRurieRVBkk3EAY/NVULKoJ6DpjNUm68mmNX4G/CvGjNJ2FwBDcgZAH5KdR96PPXzQ8x9cd9Z1m9vZ5IrG4W1jtwFlkMYlLzONxRc9AiYJPi+O6qtqXo+aWFDp1xHLDndH2sjMYmH3oZkyw5j3Tkfyr7Hpeq2OnzZntE29pM8v2jSszEsx3MNm4+6CV8O+o52vsiWNp6Jd1wLqkhzJq7tnuCyRj/23XwpbN6M7wcybe483mulY/vFh1586gQa9JDbPdpJdLNbsnaR3ExlWVX2NgqfZG5WyCoUithjfIB8QD9Rmoyco9mUZKRhVzwLfQdIJtoJ9zs7pfHqrK/zxmkVzF7WyVELj7rZhkH7MoU/Qmv0lI4AJJAA5kkgADzJ6Usnezu/s2NvcY5bS0UpB8hkkfKstPdFjEtN4murQgRXMsQ7o7gF4z8N/T9k1dtK9MW0AXtuVHfLAd6fEofaUfM07vvRXZOpEYkgz3RuSh+KPuQ/QVR9a9DN0gPYSrNF3xjEUmP0d2Uz8CoPhVlT8g1fReIre6XdbzJJjqFPtL+spwy/MCmWM/E1+eLDhdIZ1Hb3NpcL0V1ET/sHOGHwJq8xcXahbqQdl4uCATiKcHHI5HsPg+QJqrpOrA14al7U3Nx/b3MjKf9XGREn4IfrXHiGZWuLSBmUAyGZskDIhHsjn4yMv7tVHTuMLq1ht7cWQA9mIPJKAGkbvJHJMsScsfnyqyaf6P5NTuXfU4hCEjVIUjlDAnczMcgnxA54/CqrDKU3LwLLSrZ6c/hzrxdTiNGd+SopZj4BRk/hUUegOxGNkt1GR3pKOXjjKV9T0FW2727q8kTllGlG1h3hsLkg9O6n8T7HI5+jKxZ4DcSDEl5KZj4iPpGPgEGR+tWnAVHs9OjiULGgUKAoA6BQMADyxUmu5aKhRRRQC3iPXo7K2kuJjhI1yfEnoqjzYkAfGs94B0qWVpNTu+dxdDKL3QwdUVfDIwfgB3k1H9Jl0b/VbPSxkxIe3uAOhABIB/ZB+cg8KvYFAfQKdWtvsXHf3/GoGnRZbPh/OmtAFJ+MNH9bsbiDvkiYL5PjKH5MAflTiigK9wNrXrNnDJ3vGrHybGHHycMK+cb8IJqFvsJ2TId8Eo96KQcwQeuDgAjw8wKRcL5tby9tegSb1iIdMw3OWIHksgdfnV9jcEAjvoDNOHeOFVSt48dvdQN2cySOqAsPvLkjKuOYx/wAqvVlxJBMoeORXU/eQhxn4rkVmXpx4FN3LayW6D1h96Nz27kjjMgz5jBGf0gPDGUejnitrK8TLEQyMElUn2cHkG8MqTnPhkd9AfrVJARkHINKuKeJobC2e4mOFXkB3ux91V8Sfw5noKqSekuKKOVoIp7tI1ZmeFMQrsGWzK5CdPzd3d1pdpcD6vPHqF0pW3TnaWxw3xlk7iSR7I8AO7rWUlFWy0YuTpEvgPRGVHvLhT63dsZJS3VFJ9iMeAC45fAdwqy3c4RGdmVAqklnOFXl1bmOQ7+YrtSSHi61luTaxv2sntb9is6JtHMO2Ng8Op58q423J2egkoqilXnrltJHdQXVmYJnSOeSGL2N0jbVd4xIVJBON6sGw3POBSmUXdxcul3PDJLA7D1efdHCuMFJURDidSOftfPINMvSTp1pbXVnI2Y4pZCZ4oBgzdlhkbYMKcMdpPI+15UwvOJkviGGiz3OAQrzxRoPkXDcs+ddEWlTqzhzXuKdCCPRhd7LGBzPmYTX1z1XrkgkcizcgFBONvxxsDx5UgErywCMZXwxkEcvMHpVS0/UL9FCRaVDCg6L61EoB+CIRU1dU1LPOxgx5Xg//AJVXI3JmcI8UJuM+Abi5jQJdyy7GLGKZowj8uWCsW3I/SUjn3d9Tn4EvWGzsJMjplLIqD1yHVlI+I51og4hvR7+mOev5O5gfp5HaTmvJ432flrK+i8/V+0X6xs3Lrz8qr7ixz4VtdShiiS6ME2Dhm3ydsq5722lZSB+r8T1q1VW7b0i2DnBuVjbwlV4T/GoFPrW7SVd0brIvijBx9VJFVd/AOOqaRDcxmOeNZE8GGceY71PmMGsq0LhOOSW8iM1zG9vcsi7Jjjs/uZDA5OM8/IVsNUC3i2azfgdGit3I/S24z/nxqsm1Fkiy64KuNpCXKSqRgpcRAgjwLIQfwqRwtq15aSpbXiZhdgkMwftNjn3UZj7W04IBYZHTJFWoH8PwpDxkSIYSPeF3blR4ntRgVnhzS5JBo07SrsuCDzI7/EVPpPoo9tvh/jTivSKBRRRQBRRRQGRcExdvquq3h/tvV0P6KHBx8lT61fap/oti/wBCeTlmW5nkOP7wr/w1cKAaaWnsE+JqZUewH2a/576kUAUUV5dwASSABzJPIAUBTfSDA8Bj1CJdxtgyzpyBe1fBfH6SFQ4H61KbX01aej7A0rrjPaJCzID4fnZ+C1nnpA45fVJ2jjYrZRNhVHLtmH328V8B4HxJpAq4GByFAbFrGtWGtxiC2u1jnOU9rfG4jkKiYKrAb2ZFK459fOuvDnors+0nkntE5SmOFGX2FhiACtj75c5cs2c5FYffwcu0UlZI/aRhyYFeY51+m+DdaN3Y29wfekiVm/Xxhv4gaAj8Zaan9F3cSIFUW0oVVUADCEjAHmO6knAcgbTbMg5+wQfMDafoQRV6mjDKVPMEEH4Hkaw7Qtda20h7ZD/pK3MtlEvf2jPyPwUMTnyFZZY2kbYZcW7JOgcL3N88szX9xHbXE8u2GNjkx9oyj2icKCo7l6Yp1b+iK7tjsstUkhtyT9m8SyFc9cHIBPnhatvCekLDHHGvuwxqg88DGfwJ+dWStKXRlyd2ZJwhoHYatqCySvcyRpBtmlwXAlVmYD80ZA6dwq+GqzaezruoD86C2fn+iCvLy51Zq5sn+RKF+s69DaqrTPt3naoCs7McZIVVBJwOdK19IVnnBeUfrW84H+7pVx1b3Ml1AYrWSaOON/aQxj25Cox7TDoqfx+VI5Eul96xuxyz7KI/+y5rN2ulYLvBx1YP0uoh5O3Zn+MCnUE6uNyMrDxUhh9RyrIrjWI15TpLF3fbwyIPmWXH415t9Pt2+0gIQ/2lu5jP1jI/Go5V2miTX54FcYdVceDAMPxpHd8B2TnIgWJ/z4CYHB+MZH4g1x4AuZXt5O1leXbO6I8mC21VTkSAM4bdzPOrNVra6IKumg31v/3e87df7O8Xf9JY8OPmCKq1rqsv9I6jJNEIpI7aMlA4kX7NGIIYAZBGD5Z51qNZq8Bln1hlJyx7BenWO32nH7TUk7i7BA4WseyubPmS81g1xMe+R5ZdwLeJAO3n0xT/AIiXfJZR/n3kZPwiDSH6bRSvR7jdNpcmc9pppjz1O6Jk3c/rTn8pqkC/2MEsx8jIViX8N9RV5kPBoGiLyY/AU0qFpKYjHmSam13FQooooAooooDMfRZIDpy47pZge7+tY/yIq3VR/RYOzjvYCecF7KuD1AOMfXBq8UA4sfya/wCe+pFRdOP2Y+f86lUAVmfpw4rMFqtpCftrrKnHVYR758t3u/DdWj3NwsaM7sFVQWZjyAUDJJ8gK/M3EGvG/vJro52udsQP3YU5L8M82PmTQCxVWKP9FR/Kvts5KAnqRnHhnmB9KiarMdjr4pkeeD7X+FT06CgBhmtp9Bd9v0pIz1hlkjP728fg9YvSV+Irq1klS3uJoVdtxEcjICSOpAPXFAfr+5ukjUtIyoo6sxCgfM8qwG9sEl16Y2MqSNIRNFKsuYoZDgzFgAe1YhWAQdQ/PpyqPAsX9I6jFHeNJOpDkiSRzkqjMOecgZA6Vtun8RWdsEgK+psSFELRlOZOBhlBRwTyDhjnv51nOdaRrjx8ts96dxh2LBbtfVZeh357CTzjl90g+DEMOnxulvqqNgHkT49PrVT120ud2+ApKu3bJbS42SDJOUbHsPzx7WVPLOMZpJwlq0Xby28WVi2iWKNgQ0XtGOaIg+72cgGF5gB+XLFIT5DJj49DDUPY4iPhNp48Oscx5ePTB+tWaqRx1rCW2oaZdSttj2XEMjHJx7IIzgZ6nPfUiP0r6cc/bsAPvGGbb9dlZ5Yu9FEW+ik2n8Y2U/KK6hY/m7wrfutg/hTmsaaJA+FINU4GtJzuMQjk/tYfsZPqvJv2gaf0UTIFnDuhi0gWEO0mGdi7ABmLsWJOOXfj5UzoooSeZJAoLNyAGT8BzP4VQOBAWte2YYNxLLOR/eOcfwgU69I+oGOwkRD9pOVt4x3lpjtOP2Nxr7Y2gijSNfdRVUfBQB/hWeV1H+wijWC9ktuh62OovAf7i7B2H4EnHzq1cL5kvr6X7qdlbqfNFZ3/AInApDxHYH1qRF5C+tiq/wDirX7WE/EgBR8as/oyZTYwyEgtK7yykf2jyMWz8MAfKurEuVT+irNGto9qKPAV1oFFdBAUUUUAUUUUBl2mAW+vahB0FxHHcoPEgbX+eST8jVxqmekjNtrGmXY5LIWtZD5MfZz++T+zVzoBlpb+yR4H+dTSapl7xaYZfVreI3N067hGpCqi9N8rnkifUnuFJeLjfW9pJc32omIAYSCyRY90jclQSOGdufkOQJ7qAV+m3jAsy6bCfeAe5YdydVT9rkx8tviazYDFcoA5LPK7SSyHc7sSzE+ZPXFdaAjalbh42BHMAkfECvdk+6ND4qP5V1YZGKi6Q2YU8hj6E0BLqv8AEcOHVvEY+Y/+jVgpfrlvuiJ715/Lv/z5UAs4ZvWhuopU37kbcuwBmyAe48iPEd4zWoap6Sbi6tXgk08guuNyzhQrAgqwBUkEMARknpVc0LSo4kDJ7RYA7j1IPP5DyppXn5PyFy0jSLaQ6sfS5crGfWLEu4HvROAGYDqRg7cnny8ele7K/gfT57pbhPXY2luztyjRySBQYtjgM0bBVQ5GGPMc8UhqJf2asA+AHT2lYgHBX2hnPVcjmDyqIZ1e1Rbm/OzQ/SKrHTxOoybeSG4I/VYA/g1XSJwygr7rAEeBB5j8KUWq+v2W3GBdWxBHPAMkefwY/hUP0dar22mwFuTRr2L57mh9k5/ZCn5115VqzJDi+0O3mGJYIpP140b8SM0p/wCwsKf92luLQ+EMrbP/AE33J+AqPqHpGgViluj3TDkTFgRKfAyN7J/Z3Uqk41vm92O2iH6RlmYfQotYXx7ZYdGw1SL8nc29yvhPC0T/AL0RwfiV+VDaxqSe9p8UnnFdqPoJEB/GkacX6gvX1WTyKSx/IEO34immn+kNMhbqM2xJAD7hJASfFwAU/bAHnUqSfwQezxTfD/8AUzfK4gNfRxDqLe7pm3zlu4lA5+CqSatQNKeKtc9UtnlA3PySJfz5XO1F+vM+QNTf0CgX11f319txax+otnGZZYzNIvQnkWdB4YAPjmnaf0gvUWb+QM8f4kN/KpXD+k+rwhGbfISXlfveVzl2Pz5fACmNcuTLbpJUTRQeOddmSOLdask6SiaFkkSVAYMu55YbAXOQVHI+VWLgmQR3N1Ah+xl2XsHP+ruB7QHwYAV60qy9duLiUgNGiPaQ56FmGJnHzxHnwU1W/R7qWTprN7xjurMnxERSaMfIHFd+KPGKKs3Wwk3RqfLH05VIpdor+wR4H+dMa2ICiiigCiiigM99OdpnSmlHvQTRSjyO/Z/x0/gm3qrDowDfJhn/ABqP6UNBnvdNlt7cKZJCnJm2jCurnB6Z9kdarukQa0IY4vVLWMoip2kk5YewoXO1MnnjOM0A3thb6cs1xK+AztLNI+NzE5wvntHsKg8PEnOQ8W8XS6nOJXykKZ7CL80H77+Lkfu9BUT0i2GopdqNSYtFuPZuoxbn9UDkpPQhva8eXOoYNAFFFRrjUETlnLdyrzJPhQHu7uQiFj3fie6o2h/kR8T/ADrQuFfRw/YS3t5H7SRO8ULdI9qEhn8X5cl7u/nyGfaIPsV+f86AnV8dAQQeh5V9risrOSsS7z3t0Rfie8+QqG0tsE3hyf7Mxk84mK/s9VP0/lXS74hgjOC+4+C+0fw5fjUa04YUEtMxkY9R7q/Tqcf5FNYLKNPcRV+AArzJvHyb2y6sXJrzN7lvKw8SAo/GiGWR5ALuKVbb76wbHdh4E7gQp7yvOm9FVjkUXaiKNT4U44s5AEgZdwAURtmORQBgAI3cAO7NcX9GVlN2yrNdRpPIZJIUm2RlmOT7O0jHlnuHgKy24tEkGHUN4Z6j4HqPlVg4L4qmiuY7SZzLFLuELscyIyjO1j98HoCeYOOdd2LPHJrplWqLqvoghUbUu7tFAwBuiIH1iqHc+iKTOY9RlHk8MLj8AtXzSrkspzzwevlU6tuEfgizKG9E1+Dy1CIjztQP5NUc+izUyCGubRgRghonx/KtfoqPTj8CzLOGODtYsozEr2Mke7Kq73P2Y71QhM7e/BzjnjrXvVuE9WupoHdbGNYHZwvaTOrORtViNgOVGSOY61qFFTwQKCnA18/5S+jj8obUH8ZHb64runoxU/lb69k+EqxL9I0H86sfE3EUVjbSXM2dkY6DqxJwqjzJIFZnrtlqN7bvcXBbaVzHp8DFFwcY7Z19uUgHcUXrjAKnlVeEI+ESWteJ9K09UtUkQtGNqxwq88nz7MMdxPUtjmayjQbSe1gsZ3WPsVvWYRbiLgG5HZqX7hgKCF6nqeR5OdEurqxKM69hEcqtt2UMUlw5GFWGNAZB7RGZJHOB1z3sNZsXWEWzEPf39wk0uzmI1jdGLA90cSIEBPUk460ct0DTNFf2mXuxn6cqb0r0eA5LnkD0+tNK0ICiiigCiiigCiiigI9/p8c0bRyosiMMMrgMpHmDWbav6AbRyWtpprYn7qntE+QY7v4q1GigMWH/APnQlvb1ByngIuf4yEfhV14T9E1jYEOkZklH9bKdzD9UclX5DPnV0ooBNxjCx067VFJY20yqqgkljGwAAHPOfCvzbpWhXXYErazYiUs7OvZIoGSSWfA6c+Wa/VdUH022876TIsCu5LpvCAsezByxwOeMhc+VAYdpVg1wgklJCHoi8sjxY9SPKn8UQUAKAAOgAwBS+11mDYoDjoAFGS3TpgDOadaboV7dcra1kwf6yYGGIefte037IrzZrLkl0X0jhRV0svQzcFczXyqxHSOAFQfizZI+Qr6/oWnzy1AY87Vc/wC8p/Fn9DkUqirvB6FJv6zUD57LdF5fFmOPpTKz9CFkCDNJc3HiJJcIfkgXl5Zqy/El5Y5GV3GqRocbtzdAie25PgAOdWvgDgC6mukvLmMwJFnsYn5OSwxvcdRgdBjOcdw561pHDVtajFvBFF+ogBPxOMn5mmWK6ceCOPfbKt2cbS1Ea4HzPia70UVuQFFFFAFFFFAVr0icKHUbCW3VgrnDRk9N6HIB8jzGe7Oe6s6sNVS3jWHUbjULORF2MrMTEcDGY5UjJKnu9rI6ZOM1tVeHiBGCAR4HmKrKNgxkxW82DpVrPNc7wyXZWQKjDIzJNPkspBOUAIYE9DjF54X4KeJpJ7pxLczY7RlGFCr7saD7qL4dSeZq3ha+0UaB8VcV9ooqw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g;base64,/9j/4AAQSkZJRgABAQAAAQABAAD/2wCEAAkGBhQSEBQUEhQUFBUUFBcWFRUYGBgXFBUVFBQVFRUVFxQXGyYeFxkjGRQUHy8gJCcpLCwsFR8xNTAqNSYrLCkBCQoKDgwOFw8PGiwcHBwsKSkpKSksKSkpKSksKSkpKSwpLCwpKSksKSkpKSkpLCkpLCkpLCksLCksKSwpLCkpKf/AABEIALoBDwMBIgACEQEDEQH/xAAcAAACAwEBAQEAAAAAAAAAAAAABQMEBgcCAQj/xABFEAABAwICBQkFBgQFAwUAAAABAAIDBBEFIQYSMUGRIjNRUmFxgaGyExQyc7EjQnLB0fAHYpLhFUOCk/EkwuJTY4Oi0v/EABoBAQADAQEBAAAAAAAAAAAAAAABAgMEBQb/xAAoEQACAgEDAwQBBQAAAAAAAAAAAQIRAxIhMQQTQSIyUWFxBRQVQpH/2gAMAwEAAhEDEQA/AOzYVzEXymegK2qmFcxF8pnoCtoAQhCAEIQgBCEIAQhCAEIQgBCEIAQhCAEIQgBCEIAQi6+XQH1CjfUNG1wHeQFXlxWNu1w80IsuISiXSSIbCTw/VVpNKxuZxP8AZTTIc0jQIWXl0ofuDB33/VVhpJI++rI3LaG6ptfMX22U6WV7iNihUcHqS+FpJucwT2gq8ql07BCEISCqYnzTvD1BW1UxPmneHqCAMK5iL5TPQFbVTCuYi+Uz0BW0AIQhACEIQAhCEAIQhACEIQAhCEAIQq2ITuZE9zRrFrSbdNs0BJPVMYLvc1o6XEAcSls+lVM3/NB/CC76Cy5u/SKSZ88c79dzX6zDkPspOUywGyx1m+CU4rWvYwObbbY3F9uzb2rVQ+Tnlm+DqE2nUQ+Fr3cAPzVOXTs/djA7yT+i5I3FpH/5hHdl9F5L7/E5zu8qdCM3lkdMqNO373sb4j/lLZ9Nb7ZS7uDj9Vh2Ebgm2HUutmditpRXXJj5uOvdsEniQ3yuvoqHncB33P6L7TU6aU9BdRsSrYrL5OngFBNUuaLlxT6pog0ZrPV8dzmpRD2F09frbeCn0fqrVD2/+pGDb+aM29LvJLKpqrUNZqTxOO59j3Pu0/UKSq5Oz6KVF2Ob0EHjl+SfrGaIVP2pHSCPz/IrZLCS3O2DtH1CEKpcFUxPmneHqCtqpifNO8PUEAYVzEXymegK2qmFcxF8pnoCtoAQhCAEL5dF0B9QhQVVayJutI9rGja5zg1vE5ICdCzNX/Eegj21DHHoYHSegEJLV/xmphzcU0neGsHmSfJTpZRzivJv7ouuT1f8ZJTzcEbPxOc8+Wqk1V/Eytf/AJoZ2Ma1vmQT5q2hlO9E7jdfGvB2L89z6Syyc5LI/wDE9xHC9lPh2kEkRvFI9n4SQPEbCp7ZXvr4O/XXxwyXLsM/ibM23tAyUdPwu4ty8lqsP/iHTSZP1oj/ADC7f6m38wFVxaNFkizlml8RpK8jYA4xntjk5cZ8Dl4lDXiWNzTvu09hOwrQfxkoGTRxVMTmvaR7J5aQbH4oibdusOCwOAV5JF/vCx7HN/Z8lrF2jmmqZUp5S1zmnIg2PeCQVYE686Qw6s7ZBslaSfxtsHD6HxVSGS5Vig+w+PWI81pqQWWUoKjVK0dFVAjJCEaGlKawT2WegqVabVqtGiZdray5KRVsqnqpL5jgklVVKURJlWtekdXJZXquoSWrmUlDquimJXkifucGn6E/mungrg+h2IfZxnqPt4X/ALruNDNrRtPS0f3WU0dWF7NFhCELM3BVMT5p3h6graqYnzTvD1BAGFcxF8pnoCtqphXMRfKZ6ArRKACVldL9OGUjSyMCSa3wi5DMtr7Zk79UZnsGaTaafxNZEDFA9uscjITkD0MyP9ewbr7ubxYW+p15aq8LIzrCUPu1188rmzieuDtIQwlk8I02i+n1VMXgySSEOJIc0MOdzZj2iwI6rt28LTQaUvcSAZi4bW7CB0kX2duxIsBaJDyC3U1QW5gud0PuByst6YVlNawcDfItcA64sRrWLXAg6twM9+YIyVuDj707vwPocdm6sniGlK9NtLvY0Zklie5okYCAADyiRfPI92XeqMek4ikZHJeTXNgWtvI38bQAD3ix32X3Ttvt8OmYGuPwOBtlyXtKsqZ0RyalZn6PDqavi9rCwjMg2Hs3hwte7L6p2jMXSuu0QewnUdf+V41Xfp9FRonmmgaDdpDpnA7MtWGS1/8A4TxK0mD6UvdKyFx9q0vLSHN1nWHvdyN9/sos+hW1VyNCfBlJqN7PjaR27uIyVcsXXMQ0cDoteNjg7VuWNIN9mwOPRuuFmK3RyM0hnAcHMeWyjV1S0Zap1fEbbqsc8JLb8B4ZIwxYV9YSE5q8GcwNJuA9us24trNOwg7CFSMFlrZkeIZyr0FWVVbApWRqSBrDVXFjmDtBF18ZhMBNw3UN73YbZ9Ors8lUjCuQlQCWtwL2kRbcOs9r23yPQ4X3Xb5gLOVmjksRuGuLfPiMitdTylMoJ0J5OdQS22pnTVdjcLaS4ZFJ8TGk9NrHyS+qwWKPNsrWdjrf9ufklhohop3PGQP771fZE7eQPNIff9R2Tgbbxex4gFXG4mCLgoBr7Ib3E92Sp1lNGRe1z2k5qm/EVWlxFAeJ3s6reASDFadrs2ZHo3H9CvtdX2c4dqWvrboEONEavORh7/EbV3rQuu9pStzzabH6/qvzvgM3/UC21zSO+wv+RXY/4Y4jy5IulusP9J/8lSfBridSOiIQhYnWCqYnzTvD1BW1UxPmneHqCAMK5iL5TPSFmdPaase20ILoNU+0bGbTuO4G+2PsbmeghabCuYi+Uz0BWiEIatUcGidA9tporlv3chYjdnYjYqdXUtewvrRG1jSBDE27jZu6wNnX6AN5vZdox/Q+CqBLm6km6Vtg7x3OHeuc4tolPSSBz2tkiadYSgXa3VzGu0nkG4tckNv94JdHnPDPHst0UqCmlfKJZJCyJrRqRtGocxflXzuBbLK2WzYWlY58zw0Oc51rWBsABvJ2eK84ZRvrJS2EAtyvIAfZgbSb7CblwsN48V0jBdG4qdoAGs7e85kn8lF2IYp5G09kIMB0Yc27yLvcAC8gCwG5u+31TfEcD1qeRrnXuw7O7tT6y8Stu0jpBVk6O5Y0lRzet0Pp5Iw6YC2qOUXatrjPM5b1j6vCqamnZJTzuL2PDgWcoAguOZ2EHXcPFdPqGMdA1jwTyRkLbjq53y2rE45oc179aOnMhyGpruDMt+rGGi/aStE4/wBjOmvaNcP0wgnfFG4mOXXBBjeBd2w3jO0G5uLHatZM6Nutdo5Qs4nK4z2nis9gWj7oYx7Knpqd9s3ht5M9tyL+pINOqqs9mIZbCJxH2keYeBsaSbd+rvXmzjFt9s9DClaWR0n5o96eY9SNYx7dWct+z9nE5uuwAXBOfw5W37lgKbGhKT9hLG2+VnB/EODb+BTCq0ULL3eHbbFoIB6Nufgl3+HvaeTc9ljmqw6pxjSPS/j+jnkqU3T+i9GzWNo3Ncer8L/9t9if9N19951TZ7SDvGw/0lK6mUOaWkX7CNnHeqf+PTRHUD/aMH3JQJGjsBdym/6SF24Oo7mzW5x/qn6QukqWOWqL/wBNXTzMcbNIJ6N/BMYaF3VPjl9VlqeqjljL3xPp8iWua7XjeRsDY32eBf7wJAUsOPzxtOrISLbHcoDuvmupOzwWqNa2mIQ6Zw2LJx6RTvOb+AaPoE5oZi7aSe8qQWppnuy1nHsXmHCHP6G9+3gF6kna3bfwVukrCfhjPe4/pZAhrRaGwtZryEyO22Js3+kZnxKxuldYGVkjG2Aa2OwGQALBsAXU6SmJp89Uf8Lk+l2EF+ISnXABbGA0Bz5MmD7rRbiVVO2aSikhW/Eu1VpcT33TZmjjG5yBw33le2Ef7Yu8+BVmMU8fwlt//aiuf96c3HerGexj4qeackxxSPBO0NOr4uOQ4q9TaKyuNnPjaegEyP8A6YgRxIW2pqGabmqR7+h87nOHmWM+q0FFoLVSc7UxwN6kQ8rMDR5lV2L03wjB0ejAp3NkcZC5hBAdqRAn8BJe4dmS0OieKexrIXbAXhp7n8n/ALhwW5w3+F9GzN5fMd+s7VB8GWPElaigwSCHmoo2drWgH+raVVzRpHE7tl5pX1CFkdIKpifNO8PUFbVTE+ad4eoIAwrmIvlM9AVtVMK5iL5TPQFbQAvLm3XpCAjhgawBrQGtGwAAAdwGQUiEIAXly9KOaYNFyobrccmYnhJAaNt5BtNrB4O6x3jO+5XaWkDWgDx7TvKljjFz2knjtUi5ck9b+jSEdH5K9TllxSyqnDmarmtcP5hcZG4yPcm0rBvzPaqFTTtO63cuSez2NoimR0TxaRjfxAW+igpKGgBu8knoffV8hY+KgxR2o4tHf4W3rPVdcBs5R/8Arx2u8OKzxYp5H6VZfJkjjVyZLp5h1M4AwNja/pYA1oHS5w278rEk7FimYcxmdvaO6zhyR+Fh297uATuYOebk3ts6B3AbFXfTr3MOFY19nl5uqnlpNulwhTUtJDiSSSDmczsUDs2+CaywJW0ZW8FucpHQHNbDCIxlvWOw19nLX4a/K5Nh+95QDSZgHQ3v/tmilqWA/EXHsGXE/ol9VicA2yNceq067yegMZcngoKPGruOpBOSDsLAzze4WQtTOnUso9hvz2XyXNdLqotqntMzmts3kMBueSLk2sOJK32CzyuhPtomxEHkt19dxFtrrNAB7M1zLTTOuk7mekKkeS8+BPQxukeQTqgbwLuOfSVtcEwaEWJYHEZ3cS6x6bHIcFnsIw9xPJufJvErYUOGgNvLIGtG22Q8XOsFdmaG0Fe4534qy3EnN28d3FLY8do48mB0zh1c2+LzZvC6KjHnytLdRjGm2QuXZbOVkPJUo04NDT4uelNabFT0rGUpKc0d1DReMma2CrDlZSOkJTiE5LNm8XZIqmJ807w9QVtVMT5p3h6goLBhXMRfKZ6AraqYVzEXymegK2gBF1FJOAqU1apohui86YBV5K8BKZq5Upq5WUTNzHMuJqJ8xtc52F7JXRAvOsfhHmVdM4Bsdi4epyK1FHRhi2rZLLNkHAqIYkN+Xaom8m42tPkoZIW9oXG50dOkllxFnW+qW1WNsb0nst+ZUNZJE0G5cewEX4rN4hWAnkiw2bblc8ptmsYkeI1zpNdx2XOW7I28UuigvmcyfLuTH3F7GvbI0tdfW1TtAe0OFxuOexfaSn5IX0eHaC8bHhZfeyq2lUE1PmnraZVaqnzWpnQglhSB7LOI6HH6layoiWcrIvtH/i+oBQCqjNnnvWigfEADKIuwvDDw1x9FnRlK7vWhw6otsNj2bUAxbizLfZhzugRRuIPcWgN8woYsQm1yPd3NOXxyNbx1dYqx7e+3Pv8A7og+JRTJs2WByT6h9t7EZDVbHrG3TrPcbE2tsAWK0npb1bn/AIL9tgFvMNhuzfs/f77O9J8QwMuncfw/T+yqi73RnInTO+CzB0/pf9FM3CNY3kLpD/MSR4BamPCBZWBhIACm0RTEMFCmdNRq4KQAq1AwDclkpHqkoU7pMNVKCoATCGtVGaRSGMFGArICqQ1itNeCszdUelUxPmneHqCtqpifNO8PUEJDCuYi+Uz0hep51Hhx/wCni+Uz0BQ1BUohuiCeoS+edSVMltqUVVQd2X1WiMWz7VVYG0pPV4mTk3L6oqEjra/VeRZpAte4J7dt1JmzRYPpQ2L7Ka7Re7X57zv327QtCJGSN1mOa4dLSCPJYLTTCRG2mnF2CojDSNZzmslDdcN5RJDXNJIzyLT0rFyYrJC/Ilp6zXEXHeFxZemWTdOjqhmcNmrOzTOkGy9uzP8Aul9VVHeT4/oucQ6fVA/zC78QueORXqXTyV3xah/q/wD0uKfR5fFHVHqIeTU1lV++hKhiQbIM7OGbe/s7VnZ9J3u3gdw/MpdJiesCb53utun6NwlqmZ5up1R0wOjYXOZTKSSTyNpv90j8kypIMgsr/D2v9o+YHcxruDjc+a1uGV7Xk5bNgbd+XWJZcjutkvUcklbPOUW3SLTadUq+HYe9NIa2J2WtZ2yxBBzNhYHPaq+JR5eKpDJGftdl543DlGaqmLO4hH9q7uaeI/stTVMSHFIvtR2sHk5w/NaoxaMvVNtKfA+Sa0MqXYu20o7WjyJV3CY7lSQPaanLu5aOSnZI5vs4REAM999+22dunad6XYQHZci/dtWxwwMORbxyVJcl4LwT4dFYD9/v99l55qQF99xAumEVELcmw/fSvhiIfsNtXP8AUcVi51ubqN7FSOg2930Uk9JZo7Aoq3GY4fifyuqM3cAs7iemL3DVYWRtI+J5Gtbu2DzVY5HLwVyShj5YxbTFxy7/AAV73TVFz4Bc91KiKpMsb5HPd95t3XG2zmnIt7Ds3dmppNLmvcGVP2TultjG7svfkdx4rRtrdmWPLGfBdkkzyzUsdQRtUz5ow3k9+zNLJ6q+wWVoyTNJJx5HtPU3TGnqFk6WpsU8o6i6NFoyNBG+6r4nzTvD1BFM5GJ807w9QWZsj5hY/wCni+Uz0BR1EalwrmIvlM9IViSO6BqzP1EN0oq6ay1E9Kl89KtEzKUTJzwpBW0jfaEkZntyK29TQdCyukWEvdmwkOA2XtcdF1YyZQ0hxB89EabWaSHsfHrGxBYfhB2WINh0LGDA5HG8rg3oAzPE5J8ygkbdzmluqL953bL3zX2hxC2T82nPPcbhx8PiUUTqZmKzCmRsJzJ2DPeTYbFZwfQepqCANSIOtYyuLL3FxkAXeJAWmlnZG4WY0utt6Dm0EdBuGm46VYOMi1wC2+87gTe9hmcnuU0FIx2kGhVRRyiKbU1nN1hqO1hq3IvsBGYO0L1R6Na1r3Wr0ixmOWYzAOc4ta2ziNjGhtyRkL2vqgnM7UmnxGZwswag/kFj/Uc+FlCRLkO9FKFtPUhtxrPjfdlxrWADhcdGS1eH0rQ8NsACCXW35mwPZ2LnmicLo62JxG0lpPTrtIz8V0vZID2H81JUaufybbf3u6EqxAXaVc9sqtVYtOYAttOwdpUJJcFm20Z+ZmaR485rHx6xAuxwsTY7WkX6BtU+M6TtbdlPZzt8p2D8A39+zvWTcC55dIXOuczflHxIP0VjINIBZ0ZG8EcCP1V3BH2srVDBh5t7UVje4xPb6QfJa/CMMwx1tSaS/Q86p9AHmqvIo8ossbfDPuF1lrXC0lNikYHKvwuo2YRFb7JwI7LO815jwdpJ13O/0gDzN1xy6i+Dqjhrlnms04ijA9kxzi74TcBp7egjalFfpBWS/EWsZ/Idg7S27iosd0VtyqcGx+Jl79us254jxCo4WyaI6r2OsTa5GVjbfaxb0g5jt2qYzV77meXFKUW06rlfK+mIMQ0tYbxwO1XHLXLdUE77F1zfvAS+WkkkcLNc0kbC5z3uLr6xtt6LZWT6owmkkkklAbKWfExjja4zF7nM779ANr2y94ZiMrjI0wiONw5JadRw7ybl3TrHusV0NpHPBpL0IlwJs7AWTOBa0fCeVM0W+CzTsI2NN+yypnEPayGOGF+rY5217uHWGXkT3dFvR7RpklUI2SH2zmuJedbVDRmQA0jWOzb0LZSaLxwMAjldLLri4FrAE8slrBl4nes+4mnp3Nf2sk/Xte4r0dwqaOxc4NhtnHIdZ98vgDDaPO+0n8ITiYt3W8Ark1Gw7CR3Eg8Cqk1KOk+KvBUGvBUJzTWgclwhzTWghWjIQ/oDde8T5p3h6gvFGveJ807w9QWbOlcBhXMRfKZ6AraqYVzEXymegK2oJPhaoJKUFWEWQCuagS2rwkOGYWmXh0QO5Wso4IwlRgIG0XWdrdDmXu1p7gbdO7xPFdXkoWlUKjB+jNSpFHA5U7AdXYw+ZP7yCidg7jut2nJdLmwnsVKXCexWsrpMEMFA2i57V8fQ9i2UuFdirSYV2JZXSZKGDUkY7qvYfAOC2z25jsulNZhRLHAD7pt32yTCad1uSMyNvR4KbIqjzXYg2Jt3HPc0bT++lZDF8SknyPJZuYNn+rrHyTqagJNzmd53qIYSXGwBJ7EBlHUSj9xJNgL9y3cGip2v4DbxVxuAho5LbfvpUkUc+GCutnYdn/Ct0lPI3dYdn7utfJg56FXOFEblOxWmVaGnbvbY9OYPkn9LTHdNK3svrDg5U4ICEzpct2awlji/BtGcvks+4TauUjDfrNIPkVTkoZ72uD+G3BX/AGh3bVPSNzuVi8MTZZWZrE8FlLT9m9zyQBybk532+CloNBpnN1pC2MWva+s7yyHFbJ82VuxeoZuSO5U7Mb3LaxLQaJ00ZL7F0hFi5xztvFhlY9BurftDHyQBqjYALDwXpzi1yJc1tGKXBSU5S5dleWQO/earOg7SrBiX1sBK1RkQQwZppTQop6NM4KWyNloxPdNGvGJ807w9QVoBVcT5p3h6gqGwYVzEXymegK2qmFcxF8pnoCtoAQhCAEIQgBCEICKSG6qyRK+VA9qkiig6EdCidStO5MjTKM0h7FBFCt9CFEMLDjYAlPGUQ35qw1gGxBQki0Zb94+A/VXY8HY0WaAEwQpsnSij/hgR/hgV5CWKRQOEtKgkwJqbIS2RpQhfgYG5Q/4XbctIvJYOhTZGhGd9ytuXtkNk8NOOhefdAosjSKCCV9YCAm3ugQKUJsTpFBhJQ2lKcinC9CMdCDSKmUBKtxUCu2QlkqJGyEBSIQoLAqmJ807w9QVtVMT5p3h6ggDCuYi+Uz0BW1nMOqHexi5TubZvPUap/eHdZ3EoB4hI/eHdZ3Eo94d1ncSgHiEj94d1ncSj3h3WdxKAeISP3h3WdxKPeHdZ3EoB4vlkk94d1ncSj3h3WdxKAeISP3h3WdxKPeHdZ3EoB4hI/eHdZ3Eo94d1ncSgHiEj94d1ncSj3h3WdxKAeISP3h3WdxKPeHdZ3EoB4hI/eHdZ3Eo94d1ncSgHiEj94d1ncSj3h3WdxKAeISP3h3WdxKPeHdZ3EoB4hI/eHdZ3Eo94d1ncSgHiEj94d1ncSj3h3WdxKAeISP3h3WdxKPeHdZ3EoB4hI/eHdZ3Eo94d1ncSgHiqYnzTvD1BLveHdZ3EqviFQ72TuU7dvPW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data:image/jpg;base64,/9j/4AAQSkZJRgABAQAAAQABAAD/2wCEAAkGBhISEBUUExQWFRUVFRYWFBYWEhQXFxQWFRIVFRQWGRYXGyYfGBkjGhQVHy8gIycpLCwsFx8xNTAqNSYrLCkBCQoKDgwOGg8PGikkHyQsKS0vKSwpLCkpLCwpLCwsLC0sKSksKSksLCwsKSwsLCwsKSwvLCkpKSwqKS8tLCw1Kf/AABEIALMBGQMBIgACEQEDEQH/xAAcAAEAAQUBAQAAAAAAAAAAAAAABQIDBAYHAQj/xABAEAACAQIDBgMECQIDCQEAAAAAAQIDEQQhMQUGEkFRYSJxkQcygaETI0JSYnKxwdFT8DOSohQ0Q2NzssLh8RX/xAAaAQEAAgMBAAAAAAAAAAAAAAAAAQIDBAUG/8QALBEBAAICAAUBBwQDAAAAAAAAAAECAxEEEiExUQUTIjJBYYHRcZGh8BRS4f/aAAwDAQACEQMRAD8A7iAAAAAAAAAAAAAAAAAAAAAAAAAQW8u8KoR4Yv6ySy/Cuvn0ImYiNyyYsVstopXuz8VtyhTlwzqRi+nNedtDKo4iM48UWpJ8000ckqVW223dvUv4HbFSg+KEmuq5PzXMwRm69Ydm/pHu+7br/DrAIrd3bDxNHjceGSdmuWl016kqZ4nfVxL0mlprPeAAEqgAAAAAAAAAAAAAAAAAAAAAAAAAAAAAAAAAAAGBtfa0MPTcpa6RXOTImddZWrWbzFa91nb+244enfWb91fu+xzbFYuVSTlJ3bzbKtp7TnWqOc3dv0S5JGE5mlkyc0vW8FwccPTr8U91bmU0VxO705dy0nxPste/Yy8NSlOShBXlJ2il1/gisbZeIy8kcsd2+bhX+gm+tR2+EYo2Ywdi7OVChGnq0vE+snm2ZxvVjUPIZrRe82gABLEAAAAAAAAAAAAAAAAAAAAAAAAAAAAAAAAAGLtDaMKMHObsl6t9EubImdJis2nUG0NoQo03Obsl6t8ku5zDbW2p16jlLTSMeUV0Lu8G8M8RO7yivdj07vqyFcjSy5ebpHZ6v0/gPYRz3+Kf4VORYrVtc7JZyfRFNWryWv6dyExeIdaX0VP3E/E/vtav8qKUrt0MuTkjVfint+WXhMbKtWXDdU4e6s8+V33Z2Dc/dv6CH0lRfWyWj/4cX9nz6+hB+zzc5QjGvUXelFrV/wBR/t69DoBt0r83mOO4nmn2dZ3rvPl6ADM5QARO2d5KWHVpPinyhG1/j0XmRMxHWV6Y7ZLctY3KUnUSV27Jat6I1XbW+8Y3jQ8T++/dXkuf6GsbX3iq4h+J2jyhHT49X5kU5GtfNvpV3+F9KivvZes+Pl/1sWG31xMX4mpro4pfNWNh2bvxRm0pp02+esfXl6HOpVUjHniW9Ctclm5l9Ow5I7a+sdHcVK56Qe5mIlPB0+LVXj8Iuy+ROG3E7jbymSnJea+JAASoAAAAAAAAAAAAAAAAAAADxs1neLfGNJOFK0qmjesYfyytrRWNyzYcN81uWkJHbu8VPDRz8U2vDBa+b6I5vtXbNSvPim79FyiuiRi4nFSnJyk2282282Y8pGjkyzd6zguApw8b728/h7KRYr17eb0R5XrqKv8A2yG2htBxfCv8SSzf9OL/AHKVrzS38uSMVdz9o8y82hjG26UHdv8AxJL/ALF+5uvs93KVV8c19VF5/wDMkvsL8K5+hEbj7nyxFRLNRWdSX3Y9PzP/ANnbcJhIU4RhBKMYqyS5I28dN/o87x3FTj3WJ96e8+PpC7GNj0C5sOAFnE4qFOLlOSjFatuyITbu+NLD3jH6yp91PJfml+yzNB2ptitiZOU22lnZZRir2yX76mG+aK9IdThPTcmf3re7Xz85/RsW3d/HK8MP4V/Ua8T/ACrl5vM1KdZt3bu3q3q/iWXIt1K6Rp2vNp6vT4OFx4Y5aR+WQ6hj1cXbQxJ4hyKqdIRDPaa0jqqTcjLw9DPS/YyNk7Iq158NKDk+b0UV1b5HRt39zqeHtKf1lTrbwxf4V17v5GxSm3G4zj606fPwktgYJ0sNTg9VHPzbu/1JAA2o6PL2tNpmZAAEAAAAAAAAAAAAAAAADZiY7a1GivrJxj0Teb+CzPdqYp06NSa1jCUl5pXOGbS3olxybd5Nu7d82Y73mvSIdDguDjiNzadRDft4N85VLwo3jDnLSUv4Rqc5muPed9vRlEt55dF/lNS1b2ncvQ4L8Lgry1tX92wyZaq1VFXbIKO8c3ov9JbxG18uKTvb3Vlm/Ip7O2+rb/y8HLNotE6+qvaW1nGSSV552X3OjffmZe6u71TEVYpLinN3u+XWb7Ihtg4KVaslwuUpPlm229PU+gt0t2I4SlnZ1ZJcb6dILsvmbMU68sOJl42Yp7a3xW3yx4hn7D2NDDUVTh5ylzlLnJkgUVKiim20ktW3ZLzZpu3/AGhxheGHtOXOo/dXkvteenmZrWrSOrj4eHy8VfVI3Pzn8y2jae16WHhxVZKK5LnLslqzQNu781a140r06fn45Lu+S7L1IHH/AE85OdXjlK3FJvNxi3ldfYT5J2JSkqOFjCd1VqyjGcMvcalCVrPJJx4lxO7usjUvmm3bpD0OD0/Fw+rW9+09vH9+s/aFOzt320qlZ/R0873dpPJ2vdeFNpK7zzWRj7V2nTlTjTpwjGMGm5pNOcuHhbzemju8zC2ntSVWXFKyV21FaR4tdc23ZXb1sRFXEOTsjF9IdSmG1p58k/b5R+ZX6+M5IsRi5FVPDk1sXd+tiZcNKOS96TyjHzfXtqXrUzcTXHXf8o2lQNy3e3CnUtOvenDVR+3Lzv7i+fkbTu/ufRw1pNcdT77Wn5V9nz1J6xtUxa7vMcV6la86x/usYLAU6UFCnFRiuSXzfV92ZABmciZ2AAAAAAAAAAAAAAAAAAAAY20NoU6FOVSpJRhFZt/our7AY+8P+6Vv+lPVpfZfNnzvtG7nJpprp8Dbd89+6mLbhC8KCeUec7fan/HI1FyHL12n2s8vJHnbDdTsovo036WT/YupLhu1ZdyTp7IqOjKrZKEeuslezaXQgsfRqSeWceVn+pHSVdysYrF8WSyj+vd/wZWB2M5W4k1f4G27L9kONnSjNxguJXtOpaSXLw2djedz/ZvKjUVTE8EuGzhCLclxdZNpZLkjHebTOqujw1cFazkyzuflVk+znchYamq1RfWyXhTXuRa+UmvRfE2XePbKwuGnWavw2SXWUpKKv2zJM5/7UN7KEcPUwsfrKsrXSeVK0lJOT+9l7vrYtrVdQ165Ivli2TtuNx9PDV9rbfxFdv6So2teBO0P8uhRsavCFeEpu0Vne17Oz4XbzsRmDr8dNP4F2C5dP0OZMzvq97GKns+WsaifDZto7fpulOMI5zv937Ws52+0+mb62NanUUUU1ayiszBbc2T8SMWGmGs6VTqObMrD4a3mXMHgm2oxTlJuySWbb0SOobqbnRw6VSqlKry5qn2XWXf0M9Me3N471CuONR+yC3b9n8p2qYi8Y6qnpKX5n9ldtfI6DhsLCnFRhFRitElZIu2BuVrFezymbPfNO7T9gAFmAAAAAAAAAAAAAAAAAAAAAgd6d7qWCheXiqNeCmnm+76R7gZm3dv0cJSdSrKy+zFe9N9Io4pvRvfVxtS8soR9yCfhj37y7mBvHvDWxNT6Sq3J9FpCPRR6EO6zecXl5XXxXUtpim22Txk3sTZEJJVasoqP2YuSXE1zfbsawpvhzfxsr66lM69s21YrPVMOj08W5KHBTbcmvpJ/TKVOMUrOKjbna6zy4rWdi7KtgpydGvPgilaU4U1JUpPK0pJP6N92rdczl1Hak1JOk5Ql95Oz+RKbBrrDz43Hjlmr8TVr626vzMfLpk5tt19oO8k/9shHDVpxhh6cYrglJeN5t/i8PCr6aklsP2vuMOHFU3OSXhnTsuLpxReSfdehp+1sThK1JzTqKu1bh4FaDSyl9IndptaW0buQqXQmJlEtz217UsXWvGFqEHl4M527zfPySNKrTzu+fP8AkqduRbrTSX7EpifLP2HiPE48uRLV5cOZqOFxnDUT5XzNoVfjt5fsaWWmrbe09N4qL4Iie9en4/v0WEnNkngNnylJQhFylJ2SWdy5srZU6s1Tpx4pP0S5tvku51bdrdinhYfeqSXinb/THpH9S2PHzMPH+oxSNR38LO626ccNHilaVZrN8oL7sf3fM2IA3IiIjUPKXvbJbmtPUABKgAAAAAAAAAAAAAAAAAAABqm+2+qwceCnaVaSuk9IL70u/RBEzpTvlv3DCJ06dp13y1jT7y7/AITjG0dqTrTlUnNylJ3cnd/py7ciqvWcpNttttttvNtu7ZF1sNKLvF/AvrTDNplXGtJt3+FlKy9S1Vgr39bO1/O2pbhipOdmkstCnFVOFqyu3p/fMrIu1sSor9EiNlNzl4svkiiq87t+L9C7QquVo8Kl8iFlEa/DK8brvz7/AA7Etha/HG+V+dlb5GN/+THqy+sNwxtHJ637rqRKWSm11QTehZgptritZclzLnG72hm+vQhJOpbJZyfLp5l6OBaV3nIycJgVHN5vmyd2LuviMY5KilaKd5SbUE7ZRulq+iJTDR6VLxZrml8b6m4bGwcqk4wirynaK83kbrux7K4rCVI4yKVapU4lKEk3TUFaPC+922ueXQnN3NwaeFqqo5uo4+74OFK+V9Xd2MWSk2mHW4TiqYMV/wDaUpu5u5DC07LObtxztq+i6RXQmADLEac21pvPNbuAAlUAAAAAAAAAAAAAAAAAAAAAeM+ft4MdKtiatSWsqkvgk7RXwSSPoFnBd56EFiazp5w+lml2ak7p/HTtYtVjyIRluTK5ssxkpK6a7ptJr1EscIzE4SfG5Rzzv3RTHByk3KTz/v0M6dXxJJ3ed7aLJh4h2twPi+HD53K7WRX+wTb09SqjgKiksrd7rImEiy6k4t2ipJ6Z6EbSuI9USmknw3k11f8AB7Tpuo7LKP6hLyN5vhjpzZJ4XCKCK6FBRVkbvubuJKvarXTjS1jHR1P4j358uoGDuluZPFy45XhRTzlzl+GH88vM63gcBTo0406cVGMVkl+vd9y7RoxhFRilGKVkkrJJaJIrJXiAABIAAAAAAAAAAAAAAAAAAAAAAAAAAPGcB37wtTCbQrJe7OTnG+kozfF8m2jv5A727o0sdS4Z5TXuTSzi+j6omJ0pau4cCpY+nJ3fhdrNPR+T5PzKq2z4yzSuZW8+42JwcvHC8W7Rks4y8muduTs+xr9PESjo38HYtrww9u6ShhlHRWPWjEjtuayaUl3/APhU9tL+mv7+JXS21axEE2pNprTJu65WLlNXV3l5lGFxvHfK1iPhiXxXk7jSds+MVOqoPS1/RN6fAmKdK2SIrZdJ1MTFQTk2rJJNtuzyS5na9ztw40LVa6UqusY6xp/zLvy5dQmOqO3N9n+lbFR7wpP5Oa/8fXodEUbHoIZIjQAAkAAAAAAAAAAAAAAAAAAAAAAAAAAAAAAABibU2ZTxFKVKqrxks+q6NPk11OI75+z3EYZuUV9JS5TUVdLpK3uvzy7neTxomJ0rau3yfUota5eZbdM+k9q7gYHEXcqKjJ6ypvgfosn6EBV9i+EbyqVUulqb+fCW5mPklxHDNxvbnkSu726lfFVFCnBy68lFdZPSK8/hc7PgvZPgKeqqVPzTsvSCibVgdnUqMFClCMIrlGKS88tX3I2mKeUHuduTRwNPJKVWXv1Lafhj0j83zNlAKso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179">
            <a:off x="3739816" y="249669"/>
            <a:ext cx="5140424" cy="385531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7099">
            <a:off x="455466" y="2777922"/>
            <a:ext cx="4852392" cy="3639294"/>
          </a:xfrm>
          <a:prstGeom prst="rect">
            <a:avLst/>
          </a:prstGeom>
        </p:spPr>
      </p:pic>
      <p:sp>
        <p:nvSpPr>
          <p:cNvPr id="8" name="7 Flecha izquierda"/>
          <p:cNvSpPr/>
          <p:nvPr/>
        </p:nvSpPr>
        <p:spPr>
          <a:xfrm rot="1601469">
            <a:off x="5989139" y="4478191"/>
            <a:ext cx="2448273" cy="1440160"/>
          </a:xfrm>
          <a:prstGeom prst="leftArrow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Ponchar los </a:t>
            </a:r>
            <a:r>
              <a:rPr lang="es-ES" sz="2000" b="1" dirty="0" err="1" smtClean="0"/>
              <a:t>patchs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cords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8167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302915" y="319354"/>
            <a:ext cx="3700137" cy="675947"/>
          </a:xfrm>
          <a:prstGeom prst="wedgeRoundRectCallout">
            <a:avLst>
              <a:gd name="adj1" fmla="val -3270"/>
              <a:gd name="adj2" fmla="val 93810"/>
              <a:gd name="adj3" fmla="val 16667"/>
            </a:avLst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3. REDES DE DATOS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220934" y="2867462"/>
            <a:ext cx="2304256" cy="1008112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Organización de los puntos</a:t>
            </a:r>
            <a:endParaRPr lang="es-CO" sz="2000" b="1" dirty="0"/>
          </a:p>
        </p:txBody>
      </p:sp>
      <p:sp>
        <p:nvSpPr>
          <p:cNvPr id="2" name="AutoShape 2" descr="data:image/jpg;base64,/9j/4AAQSkZJRgABAQAAAQABAAD/2wCEAAkGBhQSERUUExQWFRUWFxwYGBgXFxgWGBgYGBocHBwfGyAdHSgfGR8jHB0dHy8gIycpLCwsGB4xNTAqNSYrLCkBCQoKDgwOGA8PGikcHyQsLCwpKSwsLCkqKSkpLCksKSwpLCwsKSwpKSkpLCwsKSwpKSksKSwsKSwpLCksLCksKf/AABEIANAA8gMBIgACEQEDEQH/xAAcAAACAwEBAQEAAAAAAAAAAAAABQQGBwMCAQj/xABNEAACAQMCAwQHAwgGBwgDAQABAgMABBEFEgYhMRNBUWEHFCIycYGRI0KhM1JicoKSorEVQ1NzwfAkY7KzwtHxFjR0g5Oj0uEXRdMI/8QAGQEBAAMBAQAAAAAAAAAAAAAAAAECAwQF/8QAJxEAAgICAgEEAgIDAAAAAAAAAAECEQMhEjFBEyJRYQTwFHEysdH/2gAMAwEAAhEDEQA/ANxooooAooooAr5mqdxR6T7e1k9XiV7q67oIeZB/TbmE/Ejwquy32rXfOS4jsU7o4FEsmP0pG5A/q0BqZcUbqwbiaa7tNxhvbyV44+0kMhWdQCx2gqV9gYV2LZ6KBj2qff8AZcQ27XOpX1zPhdzBJXiiGeioiEFiScDpnI5Cqyko9l4wcujUdQ1aKCNpJpEjRRlmZgAP8+FVgcU3d0QLOFIYj0muyQWHcUhUhsd43spPhWcRcK2sZD3cUsk02Gg0+OSWRkUe7vy2d35zMQq8wOlObPgS7lVy93NZo49m3hmkn2ebPI5yfEJgedV9RFvSl4LhqMRiGbzVjF5J6vbKfhuDOf3qjaPxLZK+1b2a63chvXtAD/eLEoHzbFVOG3Oke3NZxTRjrd26FpV85UkLMPirYrQdA4viuY1kjdZIzy3JywfBh1B8jg1dNNWjNxadMfwNy90qPPB/kTXWvMbggEHINeqkgKKKKAKKKKAKK+ZrjJfIOrqPmKA70VwF6n5wr2twp6MPqKA6UV8zX2gCiiigCiiigCiiigCiiigCiiigCsu4t43nvJ3sNNYoEOLm7HMR+KREHm/UZ65BxjBYMvS9xa9rbJb2+fWrxuyjweaqcBm+PMKPAtnuqHw9oaWlukMYGFHtHvZz7zHxyfwAHdQHnh/huGzj2Qrgn33PN3Pix7/h0FNKKKASQxA3l0j8xLDCQp6FB2qOPqef6wqs61d3nrNlYpEXMWTDI3OORk5RyyePYx5Yr3sM8wRVw1fSjLseN+zmiJKPjI5+8rj7yNgZGR0BHSl2p6rEI8X0TQ7TneN7xhh0aOWMZQ+GQjd1Q1ZZOiy8P8OR2oYgmSaTnNO/OSVvM9y+CjkPxphcXyRlA7qpkbagJ5s3go6k4qi6XHeXbr6vc3UNovWWZUMkvlEHj37fF3J8MGrVpfDEULmXLyzEYM0zdpJg9QpPJF8lArjkqe2d0Ha0hsRmsu4p0GTSJ/6QsV/0diPWbce6FJ95R3D/AGTjuJA1KvE0IdSrAMrAhgeYIIwQfIjlUQm4stOCkj5w9qyuqOhzHKoZT5MMg+XgasdZbwGOwW4siedpMyp4mGT7SI/QkfKtOt5dyhvEV2p2ec9HSiivMjgAkkAAZJPIADxqSD1SHjXiuPTrOS4fmR7KJnBeRvdUfzPgATULhfjX1+5mWCM+rQgDtmyO1kbmNg/NC88nmQynAB51nilvX9bhtusNgvby+BmfHZqfgNp+G6obpWDzb8JT3sayaldXBaQbmt4n7GGPPMLhRliBjJJ6g9etH/4g03+yf/1pP/lT7X+JIrRUMm9mdtqJGpeRu9iFHMhRzJ/xIqMOOLb/AF48za3IH+7rmcpPZOiDH6L7NPyfrEZ8UuZVPLp3mvX/AGGkT8jqN6nk7pOO7udfLxqTP6QrFFLNcKuFLbWV0Y4HQBlBJPcKbaRqa3EKSp0dVbbuViu4ZwSpIyKcponRXxp2rRfk7q2nH+theFvrESPw+VfDxnqkH5bT3dR963mSb+AjdVtoqVlYoqVv6cbQHbOJYG71mhdCP3d1WrSeO7W5/JSxyeSOrH6cmH0rneWUcq7ZUSRfB1Dj6EGqdrPodsJzuRXt37jC2Bnx2sCB8sVdZV5Io0+O+RujDPgeR/GpFYXqmlajo8Dzx3yXEEeMx3CtnmQAF5nnz6BhVg0H0nFVQ3kMlmXAKs2Xt23cx7X3Dg9Gx8a0UkyDVKKXWesq4GcDIyCDlSPEGmNWAUUUUAUUUGgMs4rte14giL9ILLegyPeeRlJx5Z/AU6qrcSa9LeanvsIUYWQeGSV3KrMW5tEuAfdYZDeIzyBGbDp87PEjOhjdlBZCQSh7xkdaAkUUUv1/V1tbaWdhkRqTjxPRR82IFAe9S1uC3x280ceem9gCfgOppHxDrsNxaPFbSJNJcfYIqMGO5+RJHUBVyxJwOVKre0gso0vL+I3d7OvakNt2QJywDv8AZQDcq9CSThRyrtPrsM6JcW9q9pfKd0IMW0T4zuhDKMPvTd7LAHOMVm5/BqsfyafDHtUDrgAZ8cDFe68xtkA4xkZx4Z7q9VxnoIKTajxKqSGGJHuJwATHHjCZ6GRzhIwfM58Aac0sd7eyjZmZIULs7M7Y3O5ySSebHuxzOAAOgqURIquiTzHWbkSpEha1iLiN2faQ2F5lRk4JzgAdOtalpn5Jfn/M1mfBt4t3d315GSY3kjhjJBGVhTmeYzzZs1qUEe1QPAAV2x6R5s+2dKr/AB3bPJZOiq7K7RrIIwS5hMi9qFA5tmPcMDngnr0qwUVYo1aoq3C4FrYPNMhiyZrh1YBWVSzMoIycERBRjuwB3VVPRnAfVZb2bAkvJXuHJ+7GCdo+AG5vg1MPTbqjJYJbRflLyZIB47Sct/wr+1UfiW1xDbabEcCbEb46i2hUGU/FgFT9s1nk3oJcUfeHY3uGe/YYeUbLZXziO3B9kkDmDL75PgVHQU+1DURChdt5xyCorO7E9AqjmSf+pA517hTGVChUUKEwe7GMYx7OMADyxS3V+JVgkjhEU800oJRIo87gvX2iQgx35PLIOOdZdnM7kxDqQMrJcamywW6ODDalu0Z5PutLtz2jjuiUEDv78sJNH06WcRiGMTbO0JjVoXRTjG9o9rITnkrYJweXI0qmXULm5HaQpp0YGGm3JNdGMkZ7IjIQcxucDC9Sx24phwLpMSCe5iQolw47PcSzNDGCqu5Y5LSHdISe5lq7Wi8otK3omroTo22C9njYAHs5HW5UKTgHbKC4XkRyYdDSXhLVb6K2Be3W5XtJSxilxOH7V94KSey2GyMKw5Y5VEm1SSLZrMjN2Esvq4i2522ZJ2S+IYyAvjvDYq46XZ7HlZGBimImXB6OwG8juKvhXz4s3jUNV2S5Sj2e9J4kguCURiJV96KRTHMvxRsHHmMjzppSvVtChuVCypkg5RwSroe4o49pD8PxqDwLdzS2xeWQyqZXELMqh2hRtiM+0AMzEE5x3is3HyjWE+Qt40iW6urezYbo0zdTDxC5SJT5Fixx3ha7a9erDbTSOAVWNiVIBDcuQI6EE4HzqBw5P6xLd3fdNNsjP+pg9hcfFtxpJ6VLh2t1t41Zy+ZZAvUQxYJP7xH7tYS92RR+DTwWT0QaaV063DZzKzSY8FZuWPAbVBx51qdUXgjiC3lgiktucSqE2/ej2gDaR3EDHkeo61eI5AwBByDXpFD1RRRQBSPjTWvVbG4lDBXWGQx5IBLhGIx4nln5GnlZ36X9NJS3uW3G3tnf1hUOH7OZOzLDx25OR3hj50Bw4a04QWkMQ+7GuT4sRlj82JNMq4WBQxR9n+T2Ls6+5tG3rz6Y613oAqt+kO236fLzA2bZCD0YRsGK/Pu88DvqxSyBVLMQqgZJJAAHiSeQqjxTJrd6YAWNlbDfIRle3kJwo8QvXHecMeWQRDdK2TFNukSOKuKbW/NgkEquGuO0eP7y7IyRvXqMMfDBxyqTwzpkt9JBdOBHbRsZI13BpJZFJVS2OSqp3cs5JFQ+OrKOHUdKWNEjUdooCqFHLaAOVWb0ZSk6ZAD1TtEP7Erj/lXJKqtHbG26ZaBX2iisjcR8U689uiJCna3M7dnBHnALYyWbwRB7RPw6ZzVFm0XUraGS9vYLeWePmslxMZtpJwqwwxjYrFioHTmau/EGmTesW13bhZJbbtB2TtsWRJVAYBuexxjkcY8apmoaLqt3qgvHt0WNNvZwzXClF2jl+TznD5fp1xXTj4qOzky83LRbPRnwtPbwiO4lD/fwqhSjMSzAt1dix6n83lWhouBjwrOBxJfWYVrqO3ELOqNJbu5MZdtqllkXLLkgEg8s5x3VeNNvmYlW54Gc/Ot00+jmaa7GNFFfDUkGYcS/6VxDbxHmllbmcjuEshwvz9w/KpWmfa6ldy9VgSO1T447WX8WQfsionA/297qV51Etz2CH9CAbeXxyv0qDos0klqqxMY5L+5uZTIObRxB23MM/e2BFXPQuD3YrFrlKjPK6jsvCODzBBHMcsEZBwfmDyI8qianp7SbHjlMMsTFo5AA2NwwwZTyZWHIjl0BBBFLdFvo7bS4ZXO2NLZHY9eqAn9Ysx+ZbzqBo3El/dRBks1iLEnfcMyIFJ9nCDMkh24yfYGelVowV9o7jhCSUgXVwJIlz9lDCsCOGbcwkO5nZS3MoGCmrI0QKlegIxy7hjHL5VRE12/dp29Ytktocq0wt25snv8AZqZDuCn2dzHmcgA10tOJ7+G3e4uI4TCnt+1mG4aLxKrujV/BSeeQDitvRyNWbPHkl7ns7afqi20CwT2s7OsUUMsZtHuIJxCVUNGy5XGwEhTjDNz5ipXCKzpJKvZrFa7yY7dmzPbKwDKGxlQrncRHklMju5BvpXEMc5KYeKUDJimUxyAeODyZe7cpIplnn5Vk5eCs8jkqYj4nvPV7GTsRtYr2UKgf1kh7NAB5Fs/KvmvyjT9LcR8jFCIovNyBGnz3HNc9W+21C0g6rCGu5P2Ps4f42Zv2K4cZSdrc2dqOgc3Ug/Qh5R5+MrD92qN1/s0xLVnrRdOFvbxQj+rRVPmQPaPzbJpZon2t7dz9yFbaM/3Y3yY/8xh+7Tu7ulijaRjhUUsT5KMn+VLOEbQx2cW733Blfx3ykuc/vY+VcKem/k3K3qsB0m9S9hBFrMwS5jXopY+8B3eI8CCOjYrYNFvRkDIKuMqRzByMgjyIqqahYpNE8UgyjqVYeR/xHUeYFLPRtfOkUlnKT2tm+zP50Tc4mHljI+AFd342XmqfaKtGsZopeusrgZznv5UV1FRjXK5tlkRkdQysCrKwBBB5EEHqCK60UBQH9G88Ps2V8Y4h7sU8QnCDwR9yvtHQAk4FfIvRdL7bvqd12j8iYxGkYHcFQhtuPEHNaBRQGS6n6DyQrJevKVJLLdhpYySc7gFZcEee7NHofs8WckxILT3DtuA27lTCLgdw5Ngd2TV54+1YW+m3cmcFYHx+s42L/ERSXgjTuw0+1j7xEpP6zjefxY1jmftOjArlZWvSxFsawuO6K5CsfASAf/GmHo4fat3D/Z3TEfqyqrj8c01420b1qwniAyxQsnk6e0uPmMfOqdwDrGb0E9L20Rx/ewEhh+6x+lYLcToepGmE1RNQ9JLSMyWEayKpKmeUkRZH5ir7UmPHIFWniexkms7iKIgSSRMiknHNhjr3Z6Z86x/1e6tjb2skPqoKkly8blljxv2gZAyT1PifCr4op9lM05R6Lhwnrk7agVvLhiXj+wRQIoWOSXG3mWkA2lcnON1XXV9ahtYzJcSLEg72OM+Sjqx8gDWR2upwXjSRAbhGw59x/SQjmMEdRTr0W6HFPE11Kpmm7d1SSUtIQq7cbdxIzzPtda0liTZjHM4qh/Ywz6tLHI0TQ2UTiREkG2S4deaO4+5Gp5herHHy0izsxGOXMnqfGuyLgAV6rVJJUjKUnJ2wqDrl/wBhbTTf2UTyfuKW/wAKnVUfSzd9no94fGPZ++yp/jUlSvejy37DR4mbkWjedifF9zZP7OK6cM6FFLplmk0YcCBCM5BG5QT0IODnmOhHXNNvUNlh2S9Vtig+Ii2/zrzwz/3K1/8ADw/7pa5k+2ZZukRtUs+1ntoNuIY8zuAMITFtWFOmPfbft8IhTwHnmvleY0xnJJ5k88cgT05Ach08fOhgUnS4Lmyi9XNnJcBWfZJE0RVw7lxvDsCje1zyCOVT7XQZ7mRJb3akaMHS2Rtw3jmrTN0cg8wo9nPjUpNFvEASO9GxeQ7W3EsuPN+0AYgcsle7nmnMcLDZmQnauG5KA5IHtEAcjyJwpA9o8umN5Z5uPG9G8s0nHjZF1rR1uI8ElJFO6KVffifuZT/MdGGQagcKcQy3XarJF2bQMInIOQ0yg9qFH5oO0g5+/wCVPXlC4yQMkAZOMk9APEnwpTbWqafZyEEsI1lmd2xudzukZjjlknl8hWBiuqI/Co7W4vbnqGm9Xj/u7YbTj4yM5+VLNMk7e9vLnqocW0f6sA9sj9aQsflTDSG9Q0dXb3orYzNnvkYGQ/V2xUbhrTzBawxn3ggLnxdvac/vE1jmlSZ2xVEHjQGSGO2BwbmVIj+oDvkP7q/jVgAx06VV9TuXOoKY4jMLaAsVDqrb5zjI3ciQiHlke91p5perx3CFkyCp2ujDa6N+a6nmp/n3Zrnkvav3ssTDSzhG33XN9P8AnSrAp/RgQA4/bY/Sp9zcCNGduSopY/BRk/gK6+jqyItbfd70gM7/AK0pMp/2gPlXR+IttkSLxHAAAMDkMdKK60V3lD7RRRQBUXU9Rjt4nmlYLHGpZmPcB/npUqs81K//AKUujEozZWsgMh+7c3C9EHjHGebdxYAdKArUHA51Zpr3UBJGZyvYRo+1ooVB2bgQQWIwcEeJ5Z5PYdN1O1wIZUv4+nZzYhmA/RkHstj9Id3KrXTLTbfA3HqenwqGk+yyk49FFPpAihYLexT2T55dshMZP6MiZVh58qzliYLqaKAhpLWb1u0wQRJDIA7IMdQUbu65rYePOHJ7pYxDtYBZVZHkeJN0qhUkO0Hf2ftHaeu49+KyTh30dXNxElwsypNEvZWoHMP2UjLmQnJUN7S4HQYzy5Vn6aXRp6rfZpUXHNkYI52uIkSQZAZxuB55BX3sjBB5dR8KrOrXv9NjsLS2DRgn/S7iPCJ3HsVPN2I8cAY5joRRrrTdzzbbcdoeV3aMAs0bj78JPPqcjGQfPNWbhH0l9kFiuHMsachMARNEB0E8fNuXTeuR0zVYQjZfJOTQ0n9BMsaAWl3sLqEmMq7iQOhTaPZOOW3w+9WjcM8IQ2UMcMWSsY5bsZLHmWOO8k5/6UaPxNHMgdXWRD0dCGHzx3/jTqOUMMgg/CtzmPdFFfM0B9qiemZs6cI+f2tzBHgY55kDf8NXoGk3FnC6X8HYu7x4dJFdMblZDkEZBFARrmBXV0PNWBU93snIPw5VX7LTLu0jSKIxXMUahVV8wShVGANw3RuQO8qua9y8BagD9nq8nwlt4nH8xUV9K1yDmJLK7XwZWgc/DACj61z+nJBpS7JTcXRRkC5SW1PjMn2fylQtH9WFN7edHUOjKynmGUhlPzHI1QbH0zR5K3NrNFglWMZWdMqSD0wcZB6Zplp39E3bbrWVYpTzPYSNayfNPZDfNTUGTwrwy4V8Kj6UlOj3sf5K8WUfm3MIJ/fiKH5lTXn+k76P8pZLIPzre4Rv4ZQh/GhR45IeOPLPPy+vPwpBxv7dukA63M8UH7LPuf8AgVvrXo8ZRr+Wgu4cdS9tIy/vRhxUAaxHe6jaCBu0jgWWaRgrAI7IY41bIGCcscVJEYu1aJfHbb44LYdLi4UMP9VFmZ/wRV/aqTS+/k7XUyPu21uB/wCZcNuP/tov71eOJb8w2srr72whPN39lB+8RXHl3JROxCHRYrl2nu4HiInmbEcqEBo4j2aESKcjkD90jnTbTZop5i+1ormIbJUyN20+6GxylT7yt9McxUS04JWBF9Wmkt5FVQxU745GAAJeNvZJJ55GDzqfpkTPIWnhCzxAoJUzskRueV55xkc0bO0/HNJtO2v3/oI/GbFoFt1PtXUqQDyVzlz8kB+taJoVuBkgYCgKB4D/AKYrPoI+31ZO9bOEufKWf2Vz8IwT860/TIdsY8+f1/8Aquz8ePGH9lWS6KKK6CAooqo8fcYtaqlvbASXtx7MKcsKO+R/BV68+uD3A0BC4y4qeS4Gm2TYmcZuJhzFtCep/vGBAUd2R4jDHTNNjt4khiXaiLtUdfqe8k8ye8k0s4S4VWyjbLGWeVt88ze9JIeZ/ZBJwPMnqasVtblzj6mgPVpalz5D/OKb7gMD6UJGAMDoKqPpGu2txZ3S42wXadpkD8nMrQsflvH+RQEXWNafTdSV5WZrK92pkkkQXKjAxnkqSKB8wTy51WfR7rko7GCQR4e3NzGyAhgO2IZXBON2WB5eYrTNd0OK+tngmXckgx5qe5lPcwPMGsj4T0x7DU/VLtvaS3MVo2MLNGZTIxznkw5Db5HyyBfuIeBodSjWRi0NymRHcR8nXHcem9fI+eCM1muv8EXsR/0qyF6B0uLQ7ZcfpKMNn8PjW26TOCm0ciOv/Op2Kq4pllJo/MNppawOWgl1Gzfv328h/e2gZHxp3bekW6i5euRy4+89nMp/g25r9B4oxTi/kcl8GAL6Ur+Q7fWgmf7GzlkY/DtOlc7LiGW4lIj1W69YHRJVCoT3gxEbT8OtaPx/x9JBKljYqJb2Xnz5pCh++/njng8gBk9wNa1H0aW5ButRurieRVBkk3EAY/NVULKoJ6DpjNUm68mmNX4G/CvGjNJ2FwBDcgZAH5KdR96PPXzQ8x9cd9Z1m9vZ5IrG4W1jtwFlkMYlLzONxRc9AiYJPi+O6qtqXo+aWFDp1xHLDndH2sjMYmH3oZkyw5j3Tkfyr7Hpeq2OnzZntE29pM8v2jSszEsx3MNm4+6CV8O+o52vsiWNp6Jd1wLqkhzJq7tnuCyRj/23XwpbN6M7wcybe483mulY/vFh1586gQa9JDbPdpJdLNbsnaR3ExlWVX2NgqfZG5WyCoUithjfIB8QD9Rmoyco9mUZKRhVzwLfQdIJtoJ9zs7pfHqrK/zxmkVzF7WyVELj7rZhkH7MoU/Qmv0lI4AJJAA5kkgADzJ6Usnezu/s2NvcY5bS0UpB8hkkfKstPdFjEtN4murQgRXMsQ7o7gF4z8N/T9k1dtK9MW0AXtuVHfLAd6fEofaUfM07vvRXZOpEYkgz3RuSh+KPuQ/QVR9a9DN0gPYSrNF3xjEUmP0d2Uz8CoPhVlT8g1fReIre6XdbzJJjqFPtL+spwy/MCmWM/E1+eLDhdIZ1Hb3NpcL0V1ET/sHOGHwJq8xcXahbqQdl4uCATiKcHHI5HsPg+QJqrpOrA14al7U3Nx/b3MjKf9XGREn4IfrXHiGZWuLSBmUAyGZskDIhHsjn4yMv7tVHTuMLq1ht7cWQA9mIPJKAGkbvJHJMsScsfnyqyaf6P5NTuXfU4hCEjVIUjlDAnczMcgnxA54/CqrDKU3LwLLSrZ6c/hzrxdTiNGd+SopZj4BRk/hUUegOxGNkt1GR3pKOXjjKV9T0FW2727q8kTllGlG1h3hsLkg9O6n8T7HI5+jKxZ4DcSDEl5KZj4iPpGPgEGR+tWnAVHs9OjiULGgUKAoA6BQMADyxUmu5aKhRRRQC3iPXo7K2kuJjhI1yfEnoqjzYkAfGs94B0qWVpNTu+dxdDKL3QwdUVfDIwfgB3k1H9Jl0b/VbPSxkxIe3uAOhABIB/ZB+cg8KvYFAfQKdWtvsXHf3/GoGnRZbPh/OmtAFJ+MNH9bsbiDvkiYL5PjKH5MAflTiigK9wNrXrNnDJ3vGrHybGHHycMK+cb8IJqFvsJ2TId8Eo96KQcwQeuDgAjw8wKRcL5tby9tegSb1iIdMw3OWIHksgdfnV9jcEAjvoDNOHeOFVSt48dvdQN2cySOqAsPvLkjKuOYx/wAqvVlxJBMoeORXU/eQhxn4rkVmXpx4FN3LayW6D1h96Nz27kjjMgz5jBGf0gPDGUejnitrK8TLEQyMElUn2cHkG8MqTnPhkd9AfrVJARkHINKuKeJobC2e4mOFXkB3ux91V8Sfw5noKqSekuKKOVoIp7tI1ZmeFMQrsGWzK5CdPzd3d1pdpcD6vPHqF0pW3TnaWxw3xlk7iSR7I8AO7rWUlFWy0YuTpEvgPRGVHvLhT63dsZJS3VFJ9iMeAC45fAdwqy3c4RGdmVAqklnOFXl1bmOQ7+YrtSSHi61luTaxv2sntb9is6JtHMO2Ng8Op58q423J2egkoqilXnrltJHdQXVmYJnSOeSGL2N0jbVd4xIVJBON6sGw3POBSmUXdxcul3PDJLA7D1efdHCuMFJURDidSOftfPINMvSTp1pbXVnI2Y4pZCZ4oBgzdlhkbYMKcMdpPI+15UwvOJkviGGiz3OAQrzxRoPkXDcs+ddEWlTqzhzXuKdCCPRhd7LGBzPmYTX1z1XrkgkcizcgFBONvxxsDx5UgErywCMZXwxkEcvMHpVS0/UL9FCRaVDCg6L61EoB+CIRU1dU1LPOxgx5Xg//AJVXI3JmcI8UJuM+Abi5jQJdyy7GLGKZowj8uWCsW3I/SUjn3d9Tn4EvWGzsJMjplLIqD1yHVlI+I51og4hvR7+mOev5O5gfp5HaTmvJ432flrK+i8/V+0X6xs3Lrz8qr7ixz4VtdShiiS6ME2Dhm3ydsq5722lZSB+r8T1q1VW7b0i2DnBuVjbwlV4T/GoFPrW7SVd0brIvijBx9VJFVd/AOOqaRDcxmOeNZE8GGceY71PmMGsq0LhOOSW8iM1zG9vcsi7Jjjs/uZDA5OM8/IVsNUC3i2azfgdGit3I/S24z/nxqsm1Fkiy64KuNpCXKSqRgpcRAgjwLIQfwqRwtq15aSpbXiZhdgkMwftNjn3UZj7W04IBYZHTJFWoH8PwpDxkSIYSPeF3blR4ntRgVnhzS5JBo07SrsuCDzI7/EVPpPoo9tvh/jTivSKBRRRQBRRRQGRcExdvquq3h/tvV0P6KHBx8lT61fap/oti/wBCeTlmW5nkOP7wr/w1cKAaaWnsE+JqZUewH2a/576kUAUUV5dwASSABzJPIAUBTfSDA8Bj1CJdxtgyzpyBe1fBfH6SFQ4H61KbX01aej7A0rrjPaJCzID4fnZ+C1nnpA45fVJ2jjYrZRNhVHLtmH328V8B4HxJpAq4GByFAbFrGtWGtxiC2u1jnOU9rfG4jkKiYKrAb2ZFK459fOuvDnors+0nkntE5SmOFGX2FhiACtj75c5cs2c5FYffwcu0UlZI/aRhyYFeY51+m+DdaN3Y29wfekiVm/Xxhv4gaAj8Zaan9F3cSIFUW0oVVUADCEjAHmO6knAcgbTbMg5+wQfMDafoQRV6mjDKVPMEEH4Hkaw7Qtda20h7ZD/pK3MtlEvf2jPyPwUMTnyFZZY2kbYZcW7JOgcL3N88szX9xHbXE8u2GNjkx9oyj2icKCo7l6Yp1b+iK7tjsstUkhtyT9m8SyFc9cHIBPnhatvCekLDHHGvuwxqg88DGfwJ+dWStKXRlyd2ZJwhoHYatqCySvcyRpBtmlwXAlVmYD80ZA6dwq+GqzaezruoD86C2fn+iCvLy51Zq5sn+RKF+s69DaqrTPt3naoCs7McZIVVBJwOdK19IVnnBeUfrW84H+7pVx1b3Ml1AYrWSaOON/aQxj25Cox7TDoqfx+VI5Eul96xuxyz7KI/+y5rN2ulYLvBx1YP0uoh5O3Zn+MCnUE6uNyMrDxUhh9RyrIrjWI15TpLF3fbwyIPmWXH415t9Pt2+0gIQ/2lu5jP1jI/Go5V2miTX54FcYdVceDAMPxpHd8B2TnIgWJ/z4CYHB+MZH4g1x4AuZXt5O1leXbO6I8mC21VTkSAM4bdzPOrNVra6IKumg31v/3e87df7O8Xf9JY8OPmCKq1rqsv9I6jJNEIpI7aMlA4kX7NGIIYAZBGD5Z51qNZq8Bln1hlJyx7BenWO32nH7TUk7i7BA4WseyubPmS81g1xMe+R5ZdwLeJAO3n0xT/AIiXfJZR/n3kZPwiDSH6bRSvR7jdNpcmc9pppjz1O6Jk3c/rTn8pqkC/2MEsx8jIViX8N9RV5kPBoGiLyY/AU0qFpKYjHmSam13FQooooAooooDMfRZIDpy47pZge7+tY/yIq3VR/RYOzjvYCecF7KuD1AOMfXBq8UA4sfya/wCe+pFRdOP2Y+f86lUAVmfpw4rMFqtpCftrrKnHVYR758t3u/DdWj3NwsaM7sFVQWZjyAUDJJ8gK/M3EGvG/vJro52udsQP3YU5L8M82PmTQCxVWKP9FR/Kvts5KAnqRnHhnmB9KiarMdjr4pkeeD7X+FT06CgBhmtp9Bd9v0pIz1hlkjP728fg9YvSV+Irq1klS3uJoVdtxEcjICSOpAPXFAfr+5ukjUtIyoo6sxCgfM8qwG9sEl16Y2MqSNIRNFKsuYoZDgzFgAe1YhWAQdQ/PpyqPAsX9I6jFHeNJOpDkiSRzkqjMOecgZA6Vtun8RWdsEgK+psSFELRlOZOBhlBRwTyDhjnv51nOdaRrjx8ts96dxh2LBbtfVZeh357CTzjl90g+DEMOnxulvqqNgHkT49PrVT120ud2+ApKu3bJbS42SDJOUbHsPzx7WVPLOMZpJwlq0Xby28WVi2iWKNgQ0XtGOaIg+72cgGF5gB+XLFIT5DJj49DDUPY4iPhNp48Oscx5ePTB+tWaqRx1rCW2oaZdSttj2XEMjHJx7IIzgZ6nPfUiP0r6cc/bsAPvGGbb9dlZ5Yu9FEW+ik2n8Y2U/KK6hY/m7wrfutg/hTmsaaJA+FINU4GtJzuMQjk/tYfsZPqvJv2gaf0UTIFnDuhi0gWEO0mGdi7ABmLsWJOOXfj5UzoooSeZJAoLNyAGT8BzP4VQOBAWte2YYNxLLOR/eOcfwgU69I+oGOwkRD9pOVt4x3lpjtOP2Nxr7Y2gijSNfdRVUfBQB/hWeV1H+wijWC9ktuh62OovAf7i7B2H4EnHzq1cL5kvr6X7qdlbqfNFZ3/AInApDxHYH1qRF5C+tiq/wDirX7WE/EgBR8as/oyZTYwyEgtK7yykf2jyMWz8MAfKurEuVT+irNGto9qKPAV1oFFdBAUUUUAUUUUBl2mAW+vahB0FxHHcoPEgbX+eST8jVxqmekjNtrGmXY5LIWtZD5MfZz++T+zVzoBlpb+yR4H+dTSapl7xaYZfVreI3N067hGpCqi9N8rnkifUnuFJeLjfW9pJc32omIAYSCyRY90jclQSOGdufkOQJ7qAV+m3jAsy6bCfeAe5YdydVT9rkx8tviazYDFcoA5LPK7SSyHc7sSzE+ZPXFdaAjalbh42BHMAkfECvdk+6ND4qP5V1YZGKi6Q2YU8hj6E0BLqv8AEcOHVvEY+Y/+jVgpfrlvuiJ715/Lv/z5UAs4ZvWhuopU37kbcuwBmyAe48iPEd4zWoap6Sbi6tXgk08guuNyzhQrAgqwBUkEMARknpVc0LSo4kDJ7RYA7j1IPP5DyppXn5PyFy0jSLaQ6sfS5crGfWLEu4HvROAGYDqRg7cnny8ele7K/gfT57pbhPXY2luztyjRySBQYtjgM0bBVQ5GGPMc8UhqJf2asA+AHT2lYgHBX2hnPVcjmDyqIZ1e1Rbm/OzQ/SKrHTxOoybeSG4I/VYA/g1XSJwygr7rAEeBB5j8KUWq+v2W3GBdWxBHPAMkefwY/hUP0dar22mwFuTRr2L57mh9k5/ZCn5115VqzJDi+0O3mGJYIpP140b8SM0p/wCwsKf92luLQ+EMrbP/AE33J+AqPqHpGgViluj3TDkTFgRKfAyN7J/Z3Uqk41vm92O2iH6RlmYfQotYXx7ZYdGw1SL8nc29yvhPC0T/AL0RwfiV+VDaxqSe9p8UnnFdqPoJEB/GkacX6gvX1WTyKSx/IEO34immn+kNMhbqM2xJAD7hJASfFwAU/bAHnUqSfwQezxTfD/8AUzfK4gNfRxDqLe7pm3zlu4lA5+CqSatQNKeKtc9UtnlA3PySJfz5XO1F+vM+QNTf0CgX11f319txax+otnGZZYzNIvQnkWdB4YAPjmnaf0gvUWb+QM8f4kN/KpXD+k+rwhGbfISXlfveVzl2Pz5fACmNcuTLbpJUTRQeOddmSOLdask6SiaFkkSVAYMu55YbAXOQVHI+VWLgmQR3N1Ah+xl2XsHP+ruB7QHwYAV60qy9duLiUgNGiPaQ56FmGJnHzxHnwU1W/R7qWTprN7xjurMnxERSaMfIHFd+KPGKKs3Wwk3RqfLH05VIpdor+wR4H+dMa2ICiiigCiiigM99OdpnSmlHvQTRSjyO/Z/x0/gm3qrDowDfJhn/ABqP6UNBnvdNlt7cKZJCnJm2jCurnB6Z9kdarukQa0IY4vVLWMoip2kk5YewoXO1MnnjOM0A3thb6cs1xK+AztLNI+NzE5wvntHsKg8PEnOQ8W8XS6nOJXykKZ7CL80H77+Lkfu9BUT0i2GopdqNSYtFuPZuoxbn9UDkpPQhva8eXOoYNAFFFRrjUETlnLdyrzJPhQHu7uQiFj3fie6o2h/kR8T/ADrQuFfRw/YS3t5H7SRO8ULdI9qEhn8X5cl7u/nyGfaIPsV+f86AnV8dAQQeh5V9risrOSsS7z3t0Rfie8+QqG0tsE3hyf7Mxk84mK/s9VP0/lXS74hgjOC+4+C+0fw5fjUa04YUEtMxkY9R7q/Tqcf5FNYLKNPcRV+AArzJvHyb2y6sXJrzN7lvKw8SAo/GiGWR5ALuKVbb76wbHdh4E7gQp7yvOm9FVjkUXaiKNT4U44s5AEgZdwAURtmORQBgAI3cAO7NcX9GVlN2yrNdRpPIZJIUm2RlmOT7O0jHlnuHgKy24tEkGHUN4Z6j4HqPlVg4L4qmiuY7SZzLFLuELscyIyjO1j98HoCeYOOdd2LPHJrplWqLqvoghUbUu7tFAwBuiIH1iqHc+iKTOY9RlHk8MLj8AtXzSrkspzzwevlU6tuEfgizKG9E1+Dy1CIjztQP5NUc+izUyCGubRgRghonx/KtfoqPTj8CzLOGODtYsozEr2Mke7Kq73P2Y71QhM7e/BzjnjrXvVuE9WupoHdbGNYHZwvaTOrORtViNgOVGSOY61qFFTwQKCnA18/5S+jj8obUH8ZHb64runoxU/lb69k+EqxL9I0H86sfE3EUVjbSXM2dkY6DqxJwqjzJIFZnrtlqN7bvcXBbaVzHp8DFFwcY7Z19uUgHcUXrjAKnlVeEI+ESWteJ9K09UtUkQtGNqxwq88nz7MMdxPUtjmayjQbSe1gsZ3WPsVvWYRbiLgG5HZqX7hgKCF6nqeR5OdEurqxKM69hEcqtt2UMUlw5GFWGNAZB7RGZJHOB1z3sNZsXWEWzEPf39wk0uzmI1jdGLA90cSIEBPUk460ct0DTNFf2mXuxn6cqb0r0eA5LnkD0+tNK0ICiiigCiiigCiiigI9/p8c0bRyosiMMMrgMpHmDWbav6AbRyWtpprYn7qntE+QY7v4q1GigMWH/APnQlvb1ByngIuf4yEfhV14T9E1jYEOkZklH9bKdzD9UclX5DPnV0ooBNxjCx067VFJY20yqqgkljGwAAHPOfCvzbpWhXXYErazYiUs7OvZIoGSSWfA6c+Wa/VdUH022876TIsCu5LpvCAsezByxwOeMhc+VAYdpVg1wgklJCHoi8sjxY9SPKn8UQUAKAAOgAwBS+11mDYoDjoAFGS3TpgDOadaboV7dcra1kwf6yYGGIefte037IrzZrLkl0X0jhRV0svQzcFczXyqxHSOAFQfizZI+Qr6/oWnzy1AY87Vc/wC8p/Fn9DkUqirvB6FJv6zUD57LdF5fFmOPpTKz9CFkCDNJc3HiJJcIfkgXl5Zqy/El5Y5GV3GqRocbtzdAie25PgAOdWvgDgC6mukvLmMwJFnsYn5OSwxvcdRgdBjOcdw561pHDVtajFvBFF+ogBPxOMn5mmWK6ceCOPfbKt2cbS1Ea4HzPia70UVuQFFFFAFFFFAVr0icKHUbCW3VgrnDRk9N6HIB8jzGe7Oe6s6sNVS3jWHUbjULORF2MrMTEcDGY5UjJKnu9rI6ZOM1tVeHiBGCAR4HmKrKNgxkxW82DpVrPNc7wyXZWQKjDIzJNPkspBOUAIYE9DjF54X4KeJpJ7pxLczY7RlGFCr7saD7qL4dSeZq3ha+0UaB8VcV9ooqw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g;base64,/9j/4AAQSkZJRgABAQAAAQABAAD/2wCEAAkGBhQSEBQUEhQUFBUUFBcWFRUYGBgXFBUVFBQVFRUVFxQXGyYeFxkjGRQUHy8gJCcpLCwsFR8xNTAqNSYrLCkBCQoKDgwOFw8PGiwcHBwsKSkpKSksKSkpKSksKSkpKSwpLCwpKSksKSkpKSkpLCkpLCkpLCksLCksKSwpLCkpKf/AABEIALoBDwMBIgACEQEDEQH/xAAcAAACAwEBAQEAAAAAAAAAAAAABQMEBgcCAQj/xABFEAABAwICBQkFBgQFAwUAAAABAAIDBBEFIQYSMUGRIjNRUmFxgaGyExQyc7EjQnLB0fAHYpLhFUOCk/EkwuJTY4Oi0v/EABoBAQADAQEBAAAAAAAAAAAAAAABAgMEBQb/xAAoEQACAgEDAwQBBQAAAAAAAAAAAQIRAxIhMQQTQSIyUWFxBRQVQpH/2gAMAwEAAhEDEQA/AOzYVzEXymegK2qmFcxF8pnoCtoAQhCAEIQgBCEIAQhCAEIQgBCEIAQhCAEIQgBCEIAQi6+XQH1CjfUNG1wHeQFXlxWNu1w80IsuISiXSSIbCTw/VVpNKxuZxP8AZTTIc0jQIWXl0ofuDB33/VVhpJI++rI3LaG6ptfMX22U6WV7iNihUcHqS+FpJucwT2gq8ql07BCEISCqYnzTvD1BW1UxPmneHqCAMK5iL5TPQFbVTCuYi+Uz0BW0AIQhACEIQAhCEAIQhACEIQAhCEAIQq2ITuZE9zRrFrSbdNs0BJPVMYLvc1o6XEAcSls+lVM3/NB/CC76Cy5u/SKSZ88c79dzX6zDkPspOUywGyx1m+CU4rWvYwObbbY3F9uzb2rVQ+Tnlm+DqE2nUQ+Fr3cAPzVOXTs/djA7yT+i5I3FpH/5hHdl9F5L7/E5zu8qdCM3lkdMqNO373sb4j/lLZ9Nb7ZS7uDj9Vh2Ebgm2HUutmditpRXXJj5uOvdsEniQ3yuvoqHncB33P6L7TU6aU9BdRsSrYrL5OngFBNUuaLlxT6pog0ZrPV8dzmpRD2F09frbeCn0fqrVD2/+pGDb+aM29LvJLKpqrUNZqTxOO59j3Pu0/UKSq5Oz6KVF2Ob0EHjl+SfrGaIVP2pHSCPz/IrZLCS3O2DtH1CEKpcFUxPmneHqCtqpifNO8PUEAYVzEXymegK2qmFcxF8pnoCtoAQhCAEL5dF0B9QhQVVayJutI9rGja5zg1vE5ICdCzNX/Eegj21DHHoYHSegEJLV/xmphzcU0neGsHmSfJTpZRzivJv7ouuT1f8ZJTzcEbPxOc8+Wqk1V/Eytf/AJoZ2Ma1vmQT5q2hlO9E7jdfGvB2L89z6Syyc5LI/wDE9xHC9lPh2kEkRvFI9n4SQPEbCp7ZXvr4O/XXxwyXLsM/ibM23tAyUdPwu4ty8lqsP/iHTSZP1oj/ADC7f6m38wFVxaNFkizlml8RpK8jYA4xntjk5cZ8Dl4lDXiWNzTvu09hOwrQfxkoGTRxVMTmvaR7J5aQbH4oibdusOCwOAV5JF/vCx7HN/Z8lrF2jmmqZUp5S1zmnIg2PeCQVYE686Qw6s7ZBslaSfxtsHD6HxVSGS5Vig+w+PWI81pqQWWUoKjVK0dFVAjJCEaGlKawT2WegqVabVqtGiZdray5KRVsqnqpL5jgklVVKURJlWtekdXJZXquoSWrmUlDquimJXkifucGn6E/mungrg+h2IfZxnqPt4X/ALruNDNrRtPS0f3WU0dWF7NFhCELM3BVMT5p3h6graqYnzTvD1BAGFcxF8pnoCtqphXMRfKZ6ArRKACVldL9OGUjSyMCSa3wi5DMtr7Zk79UZnsGaTaafxNZEDFA9uscjITkD0MyP9ewbr7ubxYW+p15aq8LIzrCUPu1188rmzieuDtIQwlk8I02i+n1VMXgySSEOJIc0MOdzZj2iwI6rt28LTQaUvcSAZi4bW7CB0kX2duxIsBaJDyC3U1QW5gud0PuByst6YVlNawcDfItcA64sRrWLXAg6twM9+YIyVuDj707vwPocdm6sniGlK9NtLvY0Zklie5okYCAADyiRfPI92XeqMek4ikZHJeTXNgWtvI38bQAD3ix32X3Ttvt8OmYGuPwOBtlyXtKsqZ0RyalZn6PDqavi9rCwjMg2Hs3hwte7L6p2jMXSuu0QewnUdf+V41Xfp9FRonmmgaDdpDpnA7MtWGS1/8A4TxK0mD6UvdKyFx9q0vLSHN1nWHvdyN9/sos+hW1VyNCfBlJqN7PjaR27uIyVcsXXMQ0cDoteNjg7VuWNIN9mwOPRuuFmK3RyM0hnAcHMeWyjV1S0Zap1fEbbqsc8JLb8B4ZIwxYV9YSE5q8GcwNJuA9us24trNOwg7CFSMFlrZkeIZyr0FWVVbApWRqSBrDVXFjmDtBF18ZhMBNw3UN73YbZ9Ors8lUjCuQlQCWtwL2kRbcOs9r23yPQ4X3Xb5gLOVmjksRuGuLfPiMitdTylMoJ0J5OdQS22pnTVdjcLaS4ZFJ8TGk9NrHyS+qwWKPNsrWdjrf9ufklhohop3PGQP771fZE7eQPNIff9R2Tgbbxex4gFXG4mCLgoBr7Ib3E92Sp1lNGRe1z2k5qm/EVWlxFAeJ3s6reASDFadrs2ZHo3H9CvtdX2c4dqWvrboEONEavORh7/EbV3rQuu9pStzzabH6/qvzvgM3/UC21zSO+wv+RXY/4Y4jy5IulusP9J/8lSfBridSOiIQhYnWCqYnzTvD1BW1UxPmneHqCAMK5iL5TPSFmdPaase20ILoNU+0bGbTuO4G+2PsbmeghabCuYi+Uz0BWiEIatUcGidA9tporlv3chYjdnYjYqdXUtewvrRG1jSBDE27jZu6wNnX6AN5vZdox/Q+CqBLm6km6Vtg7x3OHeuc4tolPSSBz2tkiadYSgXa3VzGu0nkG4tckNv94JdHnPDPHst0UqCmlfKJZJCyJrRqRtGocxflXzuBbLK2WzYWlY58zw0Oc51rWBsABvJ2eK84ZRvrJS2EAtyvIAfZgbSb7CblwsN48V0jBdG4qdoAGs7e85kn8lF2IYp5G09kIMB0Yc27yLvcAC8gCwG5u+31TfEcD1qeRrnXuw7O7tT6y8Stu0jpBVk6O5Y0lRzet0Pp5Iw6YC2qOUXatrjPM5b1j6vCqamnZJTzuL2PDgWcoAguOZ2EHXcPFdPqGMdA1jwTyRkLbjq53y2rE45oc179aOnMhyGpruDMt+rGGi/aStE4/wBjOmvaNcP0wgnfFG4mOXXBBjeBd2w3jO0G5uLHatZM6Nutdo5Qs4nK4z2nis9gWj7oYx7Knpqd9s3ht5M9tyL+pINOqqs9mIZbCJxH2keYeBsaSbd+rvXmzjFt9s9DClaWR0n5o96eY9SNYx7dWct+z9nE5uuwAXBOfw5W37lgKbGhKT9hLG2+VnB/EODb+BTCq0ULL3eHbbFoIB6Nufgl3+HvaeTc9ljmqw6pxjSPS/j+jnkqU3T+i9GzWNo3Ncer8L/9t9if9N19951TZ7SDvGw/0lK6mUOaWkX7CNnHeqf+PTRHUD/aMH3JQJGjsBdym/6SF24Oo7mzW5x/qn6QukqWOWqL/wBNXTzMcbNIJ6N/BMYaF3VPjl9VlqeqjljL3xPp8iWua7XjeRsDY32eBf7wJAUsOPzxtOrISLbHcoDuvmupOzwWqNa2mIQ6Zw2LJx6RTvOb+AaPoE5oZi7aSe8qQWppnuy1nHsXmHCHP6G9+3gF6kna3bfwVukrCfhjPe4/pZAhrRaGwtZryEyO22Js3+kZnxKxuldYGVkjG2Aa2OwGQALBsAXU6SmJp89Uf8Lk+l2EF+ISnXABbGA0Bz5MmD7rRbiVVO2aSikhW/Eu1VpcT33TZmjjG5yBw33le2Ef7Yu8+BVmMU8fwlt//aiuf96c3HerGexj4qeackxxSPBO0NOr4uOQ4q9TaKyuNnPjaegEyP8A6YgRxIW2pqGabmqR7+h87nOHmWM+q0FFoLVSc7UxwN6kQ8rMDR5lV2L03wjB0ejAp3NkcZC5hBAdqRAn8BJe4dmS0OieKexrIXbAXhp7n8n/ALhwW5w3+F9GzN5fMd+s7VB8GWPElaigwSCHmoo2drWgH+raVVzRpHE7tl5pX1CFkdIKpifNO8PUFbVTE+ad4eoIAwrmIvlM9AVtVMK5iL5TPQFbQAvLm3XpCAjhgawBrQGtGwAAAdwGQUiEIAXly9KOaYNFyobrccmYnhJAaNt5BtNrB4O6x3jO+5XaWkDWgDx7TvKljjFz2knjtUi5ck9b+jSEdH5K9TllxSyqnDmarmtcP5hcZG4yPcm0rBvzPaqFTTtO63cuSez2NoimR0TxaRjfxAW+igpKGgBu8knoffV8hY+KgxR2o4tHf4W3rPVdcBs5R/8Arx2u8OKzxYp5H6VZfJkjjVyZLp5h1M4AwNja/pYA1oHS5w278rEk7FimYcxmdvaO6zhyR+Fh297uATuYOebk3ts6B3AbFXfTr3MOFY19nl5uqnlpNulwhTUtJDiSSSDmczsUDs2+CaywJW0ZW8FucpHQHNbDCIxlvWOw19nLX4a/K5Nh+95QDSZgHQ3v/tmilqWA/EXHsGXE/ol9VicA2yNceq067yegMZcngoKPGruOpBOSDsLAzze4WQtTOnUso9hvz2XyXNdLqotqntMzmts3kMBueSLk2sOJK32CzyuhPtomxEHkt19dxFtrrNAB7M1zLTTOuk7mekKkeS8+BPQxukeQTqgbwLuOfSVtcEwaEWJYHEZ3cS6x6bHIcFnsIw9xPJufJvErYUOGgNvLIGtG22Q8XOsFdmaG0Fe4534qy3EnN28d3FLY8do48mB0zh1c2+LzZvC6KjHnytLdRjGm2QuXZbOVkPJUo04NDT4uelNabFT0rGUpKc0d1DReMma2CrDlZSOkJTiE5LNm8XZIqmJ807w9QVtVMT5p3h6goLBhXMRfKZ6AraqYVzEXymegK2gBF1FJOAqU1apohui86YBV5K8BKZq5Upq5WUTNzHMuJqJ8xtc52F7JXRAvOsfhHmVdM4Bsdi4epyK1FHRhi2rZLLNkHAqIYkN+Xaom8m42tPkoZIW9oXG50dOkllxFnW+qW1WNsb0nst+ZUNZJE0G5cewEX4rN4hWAnkiw2bblc8ptmsYkeI1zpNdx2XOW7I28UuigvmcyfLuTH3F7GvbI0tdfW1TtAe0OFxuOexfaSn5IX0eHaC8bHhZfeyq2lUE1PmnraZVaqnzWpnQglhSB7LOI6HH6layoiWcrIvtH/i+oBQCqjNnnvWigfEADKIuwvDDw1x9FnRlK7vWhw6otsNj2bUAxbizLfZhzugRRuIPcWgN8woYsQm1yPd3NOXxyNbx1dYqx7e+3Pv8A7og+JRTJs2WByT6h9t7EZDVbHrG3TrPcbE2tsAWK0npb1bn/AIL9tgFvMNhuzfs/f77O9J8QwMuncfw/T+yqi73RnInTO+CzB0/pf9FM3CNY3kLpD/MSR4BamPCBZWBhIACm0RTEMFCmdNRq4KQAq1AwDclkpHqkoU7pMNVKCoATCGtVGaRSGMFGArICqQ1itNeCszdUelUxPmneHqCtqpifNO8PUEJDCuYi+Uz0hep51Hhx/wCni+Uz0BQ1BUohuiCeoS+edSVMltqUVVQd2X1WiMWz7VVYG0pPV4mTk3L6oqEjra/VeRZpAte4J7dt1JmzRYPpQ2L7Ka7Re7X57zv327QtCJGSN1mOa4dLSCPJYLTTCRG2mnF2CojDSNZzmslDdcN5RJDXNJIzyLT0rFyYrJC/Ilp6zXEXHeFxZemWTdOjqhmcNmrOzTOkGy9uzP8Aul9VVHeT4/oucQ6fVA/zC78QueORXqXTyV3xah/q/wD0uKfR5fFHVHqIeTU1lV++hKhiQbIM7OGbe/s7VnZ9J3u3gdw/MpdJiesCb53utun6NwlqmZ5up1R0wOjYXOZTKSSTyNpv90j8kypIMgsr/D2v9o+YHcxruDjc+a1uGV7Xk5bNgbd+XWJZcjutkvUcklbPOUW3SLTadUq+HYe9NIa2J2WtZ2yxBBzNhYHPaq+JR5eKpDJGftdl543DlGaqmLO4hH9q7uaeI/stTVMSHFIvtR2sHk5w/NaoxaMvVNtKfA+Sa0MqXYu20o7WjyJV3CY7lSQPaanLu5aOSnZI5vs4REAM999+22dunad6XYQHZci/dtWxwwMORbxyVJcl4LwT4dFYD9/v99l55qQF99xAumEVELcmw/fSvhiIfsNtXP8AUcVi51ubqN7FSOg2930Uk9JZo7Aoq3GY4fifyuqM3cAs7iemL3DVYWRtI+J5Gtbu2DzVY5HLwVyShj5YxbTFxy7/AAV73TVFz4Bc91KiKpMsb5HPd95t3XG2zmnIt7Ds3dmppNLmvcGVP2TultjG7svfkdx4rRtrdmWPLGfBdkkzyzUsdQRtUz5ow3k9+zNLJ6q+wWVoyTNJJx5HtPU3TGnqFk6WpsU8o6i6NFoyNBG+6r4nzTvD1BFM5GJ807w9QWZsj5hY/wCni+Uz0BR1EalwrmIvlM9IViSO6BqzP1EN0oq6ay1E9Kl89KtEzKUTJzwpBW0jfaEkZntyK29TQdCyukWEvdmwkOA2XtcdF1YyZQ0hxB89EabWaSHsfHrGxBYfhB2WINh0LGDA5HG8rg3oAzPE5J8ygkbdzmluqL953bL3zX2hxC2T82nPPcbhx8PiUUTqZmKzCmRsJzJ2DPeTYbFZwfQepqCANSIOtYyuLL3FxkAXeJAWmlnZG4WY0utt6Dm0EdBuGm46VYOMi1wC2+87gTe9hmcnuU0FIx2kGhVRRyiKbU1nN1hqO1hq3IvsBGYO0L1R6Na1r3Wr0ixmOWYzAOc4ta2ziNjGhtyRkL2vqgnM7UmnxGZwswag/kFj/Uc+FlCRLkO9FKFtPUhtxrPjfdlxrWADhcdGS1eH0rQ8NsACCXW35mwPZ2LnmicLo62JxG0lpPTrtIz8V0vZID2H81JUaufybbf3u6EqxAXaVc9sqtVYtOYAttOwdpUJJcFm20Z+ZmaR485rHx6xAuxwsTY7WkX6BtU+M6TtbdlPZzt8p2D8A39+zvWTcC55dIXOuczflHxIP0VjINIBZ0ZG8EcCP1V3BH2srVDBh5t7UVje4xPb6QfJa/CMMwx1tSaS/Q86p9AHmqvIo8ossbfDPuF1lrXC0lNikYHKvwuo2YRFb7JwI7LO815jwdpJ13O/0gDzN1xy6i+Dqjhrlnms04ijA9kxzi74TcBp7egjalFfpBWS/EWsZ/Idg7S27iosd0VtyqcGx+Jl79us254jxCo4WyaI6r2OsTa5GVjbfaxb0g5jt2qYzV77meXFKUW06rlfK+mIMQ0tYbxwO1XHLXLdUE77F1zfvAS+WkkkcLNc0kbC5z3uLr6xtt6LZWT6owmkkkklAbKWfExjja4zF7nM779ANr2y94ZiMrjI0wiONw5JadRw7ybl3TrHusV0NpHPBpL0IlwJs7AWTOBa0fCeVM0W+CzTsI2NN+yypnEPayGOGF+rY5217uHWGXkT3dFvR7RpklUI2SH2zmuJedbVDRmQA0jWOzb0LZSaLxwMAjldLLri4FrAE8slrBl4nes+4mnp3Nf2sk/Xte4r0dwqaOxc4NhtnHIdZ98vgDDaPO+0n8ITiYt3W8Ark1Gw7CR3Eg8Cqk1KOk+KvBUGvBUJzTWgclwhzTWghWjIQ/oDde8T5p3h6gvFGveJ807w9QWbOlcBhXMRfKZ6AraqYVzEXymegK2oJPhaoJKUFWEWQCuagS2rwkOGYWmXh0QO5Wso4IwlRgIG0XWdrdDmXu1p7gbdO7xPFdXkoWlUKjB+jNSpFHA5U7AdXYw+ZP7yCidg7jut2nJdLmwnsVKXCexWsrpMEMFA2i57V8fQ9i2UuFdirSYV2JZXSZKGDUkY7qvYfAOC2z25jsulNZhRLHAD7pt32yTCad1uSMyNvR4KbIqjzXYg2Jt3HPc0bT++lZDF8SknyPJZuYNn+rrHyTqagJNzmd53qIYSXGwBJ7EBlHUSj9xJNgL9y3cGip2v4DbxVxuAho5LbfvpUkUc+GCutnYdn/Ct0lPI3dYdn7utfJg56FXOFEblOxWmVaGnbvbY9OYPkn9LTHdNK3svrDg5U4ICEzpct2awlji/BtGcvks+4TauUjDfrNIPkVTkoZ72uD+G3BX/AGh3bVPSNzuVi8MTZZWZrE8FlLT9m9zyQBybk532+CloNBpnN1pC2MWva+s7yyHFbJ82VuxeoZuSO5U7Mb3LaxLQaJ00ZL7F0hFi5xztvFhlY9BurftDHyQBqjYALDwXpzi1yJc1tGKXBSU5S5dleWQO/earOg7SrBiX1sBK1RkQQwZppTQop6NM4KWyNloxPdNGvGJ807w9QVoBVcT5p3h6gqGwYVzEXymegK2qmFcxF8pnoCtoAQhCAEIQgBCEICKSG6qyRK+VA9qkiig6EdCidStO5MjTKM0h7FBFCt9CFEMLDjYAlPGUQ35qw1gGxBQki0Zb94+A/VXY8HY0WaAEwQpsnSij/hgR/hgV5CWKRQOEtKgkwJqbIS2RpQhfgYG5Q/4XbctIvJYOhTZGhGd9ytuXtkNk8NOOhefdAosjSKCCV9YCAm3ugQKUJsTpFBhJQ2lKcinC9CMdCDSKmUBKtxUCu2QlkqJGyEBSIQoLAqmJ807w9QVtVMT5p3h6ggDCuYi+Uz0BW1nMOqHexi5TubZvPUap/eHdZ3EoB4hI/eHdZ3Eo94d1ncSgHiEj94d1ncSj3h3WdxKAeISP3h3WdxKPeHdZ3EoB4vlkk94d1ncSj3h3WdxKAeISP3h3WdxKPeHdZ3EoB4hI/eHdZ3Eo94d1ncSgHiEj94d1ncSj3h3WdxKAeISP3h3WdxKPeHdZ3EoB4hI/eHdZ3Eo94d1ncSgHiEj94d1ncSj3h3WdxKAeISP3h3WdxKPeHdZ3EoB4hI/eHdZ3Eo94d1ncSgHiEj94d1ncSj3h3WdxKAeISP3h3WdxKPeHdZ3EoB4hI/eHdZ3Eo94d1ncSgHiqYnzTvD1BLveHdZ3EqviFQ72TuU7dvPW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data:image/jpg;base64,/9j/4AAQSkZJRgABAQAAAQABAAD/2wCEAAkGBhISEBUUExQWFRUVFRYWFBYWEhQXFxQWFRIVFRQWGRYXGyYfGBkjGhQVHy8gIycpLCwsFx8xNTAqNSYrLCkBCQoKDgwOGg8PGikkHyQsKS0vKSwpLCkpLCwpLCwsLC0sKSksKSksLCwsKSwsLCwsKSwvLCkpKSwqKS8tLCw1Kf/AABEIALMBGQMBIgACEQEDEQH/xAAcAAEAAQUBAQAAAAAAAAAAAAAABQIDBAYHAQj/xABAEAACAQIDBgMECQIDCQEAAAAAAQIDEQQhMQUGEkFRYSJxkQcygaETI0JSYnKxwdFT8DOSohQ0Q2NzssLh8RX/xAAaAQEAAgMBAAAAAAAAAAAAAAAAAQIDBAUG/8QALBEBAAICAAUBBwQDAAAAAAAAAAECAxEEEiExUQUTIjJBYYHRcZGh8BRS4f/aAAwDAQACEQMRAD8A7iAAAAAAAAAAAAAAAAAAAAAAAAAQW8u8KoR4Yv6ySy/Cuvn0ImYiNyyYsVstopXuz8VtyhTlwzqRi+nNedtDKo4iM48UWpJ8000ckqVW223dvUv4HbFSg+KEmuq5PzXMwRm69Ydm/pHu+7br/DrAIrd3bDxNHjceGSdmuWl016kqZ4nfVxL0mlprPeAAEqgAAAAAAAAAAAAAAAAAAAAAAAAAAAAAAAAAAAGBtfa0MPTcpa6RXOTImddZWrWbzFa91nb+244enfWb91fu+xzbFYuVSTlJ3bzbKtp7TnWqOc3dv0S5JGE5mlkyc0vW8FwccPTr8U91bmU0VxO705dy0nxPste/Yy8NSlOShBXlJ2il1/gisbZeIy8kcsd2+bhX+gm+tR2+EYo2Ywdi7OVChGnq0vE+snm2ZxvVjUPIZrRe82gABLEAAAAAAAAAAAAAAAAAAAAAAAAAAAAAAAAAGLtDaMKMHObsl6t9EubImdJis2nUG0NoQo03Obsl6t8ku5zDbW2p16jlLTSMeUV0Lu8G8M8RO7yivdj07vqyFcjSy5ebpHZ6v0/gPYRz3+Kf4VORYrVtc7JZyfRFNWryWv6dyExeIdaX0VP3E/E/vtav8qKUrt0MuTkjVfint+WXhMbKtWXDdU4e6s8+V33Z2Dc/dv6CH0lRfWyWj/4cX9nz6+hB+zzc5QjGvUXelFrV/wBR/t69DoBt0r83mOO4nmn2dZ3rvPl6ADM5QARO2d5KWHVpPinyhG1/j0XmRMxHWV6Y7ZLctY3KUnUSV27Jat6I1XbW+8Y3jQ8T++/dXkuf6GsbX3iq4h+J2jyhHT49X5kU5GtfNvpV3+F9KivvZes+Pl/1sWG31xMX4mpro4pfNWNh2bvxRm0pp02+esfXl6HOpVUjHniW9Ctclm5l9Ow5I7a+sdHcVK56Qe5mIlPB0+LVXj8Iuy+ROG3E7jbymSnJea+JAASoAAAAAAAAAAAAAAAAAAADxs1neLfGNJOFK0qmjesYfyytrRWNyzYcN81uWkJHbu8VPDRz8U2vDBa+b6I5vtXbNSvPim79FyiuiRi4nFSnJyk2282282Y8pGjkyzd6zguApw8b728/h7KRYr17eb0R5XrqKv8A2yG2htBxfCv8SSzf9OL/AHKVrzS38uSMVdz9o8y82hjG26UHdv8AxJL/ALF+5uvs93KVV8c19VF5/wDMkvsL8K5+hEbj7nyxFRLNRWdSX3Y9PzP/ANnbcJhIU4RhBKMYqyS5I28dN/o87x3FTj3WJ96e8+PpC7GNj0C5sOAFnE4qFOLlOSjFatuyITbu+NLD3jH6yp91PJfml+yzNB2ptitiZOU22lnZZRir2yX76mG+aK9IdThPTcmf3re7Xz85/RsW3d/HK8MP4V/Ua8T/ACrl5vM1KdZt3bu3q3q/iWXIt1K6Rp2vNp6vT4OFx4Y5aR+WQ6hj1cXbQxJ4hyKqdIRDPaa0jqqTcjLw9DPS/YyNk7Iq158NKDk+b0UV1b5HRt39zqeHtKf1lTrbwxf4V17v5GxSm3G4zj606fPwktgYJ0sNTg9VHPzbu/1JAA2o6PL2tNpmZAAEAAAAAAAAAAAAAAAADZiY7a1GivrJxj0Teb+CzPdqYp06NSa1jCUl5pXOGbS3olxybd5Nu7d82Y73mvSIdDguDjiNzadRDft4N85VLwo3jDnLSUv4Rqc5muPed9vRlEt55dF/lNS1b2ncvQ4L8Lgry1tX92wyZaq1VFXbIKO8c3ov9JbxG18uKTvb3Vlm/Ip7O2+rb/y8HLNotE6+qvaW1nGSSV552X3OjffmZe6u71TEVYpLinN3u+XWb7Ihtg4KVaslwuUpPlm229PU+gt0t2I4SlnZ1ZJcb6dILsvmbMU68sOJl42Yp7a3xW3yx4hn7D2NDDUVTh5ylzlLnJkgUVKiim20ktW3ZLzZpu3/AGhxheGHtOXOo/dXkvteenmZrWrSOrj4eHy8VfVI3Pzn8y2jae16WHhxVZKK5LnLslqzQNu781a140r06fn45Lu+S7L1IHH/AE85OdXjlK3FJvNxi3ldfYT5J2JSkqOFjCd1VqyjGcMvcalCVrPJJx4lxO7usjUvmm3bpD0OD0/Fw+rW9+09vH9+s/aFOzt320qlZ/R0873dpPJ2vdeFNpK7zzWRj7V2nTlTjTpwjGMGm5pNOcuHhbzemju8zC2ntSVWXFKyV21FaR4tdc23ZXb1sRFXEOTsjF9IdSmG1p58k/b5R+ZX6+M5IsRi5FVPDk1sXd+tiZcNKOS96TyjHzfXtqXrUzcTXHXf8o2lQNy3e3CnUtOvenDVR+3Lzv7i+fkbTu/ufRw1pNcdT77Wn5V9nz1J6xtUxa7vMcV6la86x/usYLAU6UFCnFRiuSXzfV92ZABmciZ2AAAAAAAAAAAAAAAAAAAAY20NoU6FOVSpJRhFZt/our7AY+8P+6Vv+lPVpfZfNnzvtG7nJpprp8Dbd89+6mLbhC8KCeUec7fan/HI1FyHL12n2s8vJHnbDdTsovo036WT/YupLhu1ZdyTp7IqOjKrZKEeuslezaXQgsfRqSeWceVn+pHSVdysYrF8WSyj+vd/wZWB2M5W4k1f4G27L9kONnSjNxguJXtOpaSXLw2djedz/ZvKjUVTE8EuGzhCLclxdZNpZLkjHebTOqujw1cFazkyzuflVk+znchYamq1RfWyXhTXuRa+UmvRfE2XePbKwuGnWavw2SXWUpKKv2zJM5/7UN7KEcPUwsfrKsrXSeVK0lJOT+9l7vrYtrVdQ165Ivli2TtuNx9PDV9rbfxFdv6So2teBO0P8uhRsavCFeEpu0Vne17Oz4XbzsRmDr8dNP4F2C5dP0OZMzvq97GKns+WsaifDZto7fpulOMI5zv937Ws52+0+mb62NanUUUU1ayiszBbc2T8SMWGmGs6VTqObMrD4a3mXMHgm2oxTlJuySWbb0SOobqbnRw6VSqlKry5qn2XWXf0M9Me3N471CuONR+yC3b9n8p2qYi8Y6qnpKX5n9ldtfI6DhsLCnFRhFRitElZIu2BuVrFezymbPfNO7T9gAFmAAAAAAAAAAAAAAAAAAAAAgd6d7qWCheXiqNeCmnm+76R7gZm3dv0cJSdSrKy+zFe9N9Io4pvRvfVxtS8soR9yCfhj37y7mBvHvDWxNT6Sq3J9FpCPRR6EO6zecXl5XXxXUtpim22Txk3sTZEJJVasoqP2YuSXE1zfbsawpvhzfxsr66lM69s21YrPVMOj08W5KHBTbcmvpJ/TKVOMUrOKjbna6zy4rWdi7KtgpydGvPgilaU4U1JUpPK0pJP6N92rdczl1Hak1JOk5Ql95Oz+RKbBrrDz43Hjlmr8TVr626vzMfLpk5tt19oO8k/9shHDVpxhh6cYrglJeN5t/i8PCr6aklsP2vuMOHFU3OSXhnTsuLpxReSfdehp+1sThK1JzTqKu1bh4FaDSyl9IndptaW0buQqXQmJlEtz217UsXWvGFqEHl4M527zfPySNKrTzu+fP8AkqduRbrTSX7EpifLP2HiPE48uRLV5cOZqOFxnDUT5XzNoVfjt5fsaWWmrbe09N4qL4Iie9en4/v0WEnNkngNnylJQhFylJ2SWdy5srZU6s1Tpx4pP0S5tvku51bdrdinhYfeqSXinb/THpH9S2PHzMPH+oxSNR38LO626ccNHilaVZrN8oL7sf3fM2IA3IiIjUPKXvbJbmtPUABKgAAAAAAAAAAAAAAAAAAABqm+2+qwceCnaVaSuk9IL70u/RBEzpTvlv3DCJ06dp13y1jT7y7/AITjG0dqTrTlUnNylJ3cnd/py7ciqvWcpNttttttvNtu7ZF1sNKLvF/AvrTDNplXGtJt3+FlKy9S1Vgr39bO1/O2pbhipOdmkstCnFVOFqyu3p/fMrIu1sSor9EiNlNzl4svkiiq87t+L9C7QquVo8Kl8iFlEa/DK8brvz7/AA7Etha/HG+V+dlb5GN/+THqy+sNwxtHJ637rqRKWSm11QTehZgptritZclzLnG72hm+vQhJOpbJZyfLp5l6OBaV3nIycJgVHN5vmyd2LuviMY5KilaKd5SbUE7ZRulq+iJTDR6VLxZrml8b6m4bGwcqk4wirynaK83kbrux7K4rCVI4yKVapU4lKEk3TUFaPC+922ueXQnN3NwaeFqqo5uo4+74OFK+V9Xd2MWSk2mHW4TiqYMV/wDaUpu5u5DC07LObtxztq+i6RXQmADLEac21pvPNbuAAlUAAAAAAAAAAAAAAAAAAAAAeM+ft4MdKtiatSWsqkvgk7RXwSSPoFnBd56EFiazp5w+lml2ak7p/HTtYtVjyIRluTK5ssxkpK6a7ptJr1EscIzE4SfG5Rzzv3RTHByk3KTz/v0M6dXxJJ3ed7aLJh4h2twPi+HD53K7WRX+wTb09SqjgKiksrd7rImEiy6k4t2ipJ6Z6EbSuI9USmknw3k11f8AB7Tpuo7LKP6hLyN5vhjpzZJ4XCKCK6FBRVkbvubuJKvarXTjS1jHR1P4j358uoGDuluZPFy45XhRTzlzl+GH88vM63gcBTo0406cVGMVkl+vd9y7RoxhFRilGKVkkrJJaJIrJXiAABIAAAAAAAAAAAAAAAAAAAAAAAAAAPGcB37wtTCbQrJe7OTnG+kozfF8m2jv5A727o0sdS4Z5TXuTSzi+j6omJ0pau4cCpY+nJ3fhdrNPR+T5PzKq2z4yzSuZW8+42JwcvHC8W7Rks4y8muduTs+xr9PESjo38HYtrww9u6ShhlHRWPWjEjtuayaUl3/APhU9tL+mv7+JXS21axEE2pNprTJu65WLlNXV3l5lGFxvHfK1iPhiXxXk7jSds+MVOqoPS1/RN6fAmKdK2SIrZdJ1MTFQTk2rJJNtuzyS5na9ztw40LVa6UqusY6xp/zLvy5dQmOqO3N9n+lbFR7wpP5Oa/8fXodEUbHoIZIjQAAkAAAAAAAAAAAAAAAAAAAAAAAAAAAAAAABibU2ZTxFKVKqrxks+q6NPk11OI75+z3EYZuUV9JS5TUVdLpK3uvzy7neTxomJ0rau3yfUota5eZbdM+k9q7gYHEXcqKjJ6ypvgfosn6EBV9i+EbyqVUulqb+fCW5mPklxHDNxvbnkSu726lfFVFCnBy68lFdZPSK8/hc7PgvZPgKeqqVPzTsvSCibVgdnUqMFClCMIrlGKS88tX3I2mKeUHuduTRwNPJKVWXv1Lafhj0j83zNlAKso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484">
            <a:off x="2685302" y="1364760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g;base64,/9j/4AAQSkZJRgABAQAAAQABAAD/2wCEAAkGBhQSERUUExQWFRUWFxwYGBgXFxgWGBgYGBocHBwfGyAdHSgfGR8jHB0dHy8gIycpLCwsGB4xNTAqNSYrLCkBCQoKDgwOGA8PGikcHyQsLCwpKSwsLCkqKSkpLCksKSwpLCwsKSwpKSkpLCwsKSwpKSksKSwsKSwpLCksLCksKf/AABEIANAA8gMBIgACEQEDEQH/xAAcAAACAwEBAQEAAAAAAAAAAAAABQQGBwMCAQj/xABNEAACAQMCAwQHAwgGBwgDAQABAgMABBEFEgYhMRNBUWEHFCIycYGRI0KhM1JicoKSorEVQ1NzwfAkY7KzwtHxFjR0g5Oj0uEXRdMI/8QAGQEBAAMBAQAAAAAAAAAAAAAAAAECAwQF/8QAJxEAAgICAgEEAgIDAAAAAAAAAAECEQMhEjFBEyJRYQTwFHEysdH/2gAMAwEAAhEDEQA/ANxooooAooooAr5mqdxR6T7e1k9XiV7q67oIeZB/TbmE/Ejwquy32rXfOS4jsU7o4FEsmP0pG5A/q0BqZcUbqwbiaa7tNxhvbyV44+0kMhWdQCx2gqV9gYV2LZ6KBj2qff8AZcQ27XOpX1zPhdzBJXiiGeioiEFiScDpnI5Cqyko9l4wcujUdQ1aKCNpJpEjRRlmZgAP8+FVgcU3d0QLOFIYj0muyQWHcUhUhsd43spPhWcRcK2sZD3cUsk02Gg0+OSWRkUe7vy2d35zMQq8wOlObPgS7lVy93NZo49m3hmkn2ebPI5yfEJgedV9RFvSl4LhqMRiGbzVjF5J6vbKfhuDOf3qjaPxLZK+1b2a63chvXtAD/eLEoHzbFVOG3Oke3NZxTRjrd26FpV85UkLMPirYrQdA4viuY1kjdZIzy3JywfBh1B8jg1dNNWjNxadMfwNy90qPPB/kTXWvMbggEHINeqkgKKKKAKKKKAKK+ZrjJfIOrqPmKA70VwF6n5wr2twp6MPqKA6UV8zX2gCiiigCiiigCiiigCiiigCiiigCsu4t43nvJ3sNNYoEOLm7HMR+KREHm/UZ65BxjBYMvS9xa9rbJb2+fWrxuyjweaqcBm+PMKPAtnuqHw9oaWlukMYGFHtHvZz7zHxyfwAHdQHnh/huGzj2Qrgn33PN3Pix7/h0FNKKKASQxA3l0j8xLDCQp6FB2qOPqef6wqs61d3nrNlYpEXMWTDI3OORk5RyyePYx5Yr3sM8wRVw1fSjLseN+zmiJKPjI5+8rj7yNgZGR0BHSl2p6rEI8X0TQ7TneN7xhh0aOWMZQ+GQjd1Q1ZZOiy8P8OR2oYgmSaTnNO/OSVvM9y+CjkPxphcXyRlA7qpkbagJ5s3go6k4qi6XHeXbr6vc3UNovWWZUMkvlEHj37fF3J8MGrVpfDEULmXLyzEYM0zdpJg9QpPJF8lArjkqe2d0Ha0hsRmsu4p0GTSJ/6QsV/0diPWbce6FJ95R3D/AGTjuJA1KvE0IdSrAMrAhgeYIIwQfIjlUQm4stOCkj5w9qyuqOhzHKoZT5MMg+XgasdZbwGOwW4siedpMyp4mGT7SI/QkfKtOt5dyhvEV2p2ec9HSiivMjgAkkAAZJPIADxqSD1SHjXiuPTrOS4fmR7KJnBeRvdUfzPgATULhfjX1+5mWCM+rQgDtmyO1kbmNg/NC88nmQynAB51nilvX9bhtusNgvby+BmfHZqfgNp+G6obpWDzb8JT3sayaldXBaQbmt4n7GGPPMLhRliBjJJ6g9etH/4g03+yf/1pP/lT7X+JIrRUMm9mdtqJGpeRu9iFHMhRzJ/xIqMOOLb/AF48za3IH+7rmcpPZOiDH6L7NPyfrEZ8UuZVPLp3mvX/AGGkT8jqN6nk7pOO7udfLxqTP6QrFFLNcKuFLbWV0Y4HQBlBJPcKbaRqa3EKSp0dVbbuViu4ZwSpIyKcponRXxp2rRfk7q2nH+theFvrESPw+VfDxnqkH5bT3dR963mSb+AjdVtoqVlYoqVv6cbQHbOJYG71mhdCP3d1WrSeO7W5/JSxyeSOrH6cmH0rneWUcq7ZUSRfB1Dj6EGqdrPodsJzuRXt37jC2Bnx2sCB8sVdZV5Io0+O+RujDPgeR/GpFYXqmlajo8Dzx3yXEEeMx3CtnmQAF5nnz6BhVg0H0nFVQ3kMlmXAKs2Xt23cx7X3Dg9Gx8a0UkyDVKKXWesq4GcDIyCDlSPEGmNWAUUUUAUUUGgMs4rte14giL9ILLegyPeeRlJx5Z/AU6qrcSa9LeanvsIUYWQeGSV3KrMW5tEuAfdYZDeIzyBGbDp87PEjOhjdlBZCQSh7xkdaAkUUUv1/V1tbaWdhkRqTjxPRR82IFAe9S1uC3x280ceem9gCfgOppHxDrsNxaPFbSJNJcfYIqMGO5+RJHUBVyxJwOVKre0gso0vL+I3d7OvakNt2QJywDv8AZQDcq9CSThRyrtPrsM6JcW9q9pfKd0IMW0T4zuhDKMPvTd7LAHOMVm5/BqsfyafDHtUDrgAZ8cDFe68xtkA4xkZx4Z7q9VxnoIKTajxKqSGGJHuJwATHHjCZ6GRzhIwfM58Aac0sd7eyjZmZIULs7M7Y3O5ySSebHuxzOAAOgqURIquiTzHWbkSpEha1iLiN2faQ2F5lRk4JzgAdOtalpn5Jfn/M1mfBt4t3d315GSY3kjhjJBGVhTmeYzzZs1qUEe1QPAAV2x6R5s+2dKr/AB3bPJZOiq7K7RrIIwS5hMi9qFA5tmPcMDngnr0qwUVYo1aoq3C4FrYPNMhiyZrh1YBWVSzMoIycERBRjuwB3VVPRnAfVZb2bAkvJXuHJ+7GCdo+AG5vg1MPTbqjJYJbRflLyZIB47Sct/wr+1UfiW1xDbabEcCbEb46i2hUGU/FgFT9s1nk3oJcUfeHY3uGe/YYeUbLZXziO3B9kkDmDL75PgVHQU+1DURChdt5xyCorO7E9AqjmSf+pA517hTGVChUUKEwe7GMYx7OMADyxS3V+JVgkjhEU800oJRIo87gvX2iQgx35PLIOOdZdnM7kxDqQMrJcamywW6ODDalu0Z5PutLtz2jjuiUEDv78sJNH06WcRiGMTbO0JjVoXRTjG9o9rITnkrYJweXI0qmXULm5HaQpp0YGGm3JNdGMkZ7IjIQcxucDC9Sx24phwLpMSCe5iQolw47PcSzNDGCqu5Y5LSHdISe5lq7Wi8otK3omroTo22C9njYAHs5HW5UKTgHbKC4XkRyYdDSXhLVb6K2Be3W5XtJSxilxOH7V94KSey2GyMKw5Y5VEm1SSLZrMjN2Esvq4i2522ZJ2S+IYyAvjvDYq46XZ7HlZGBimImXB6OwG8juKvhXz4s3jUNV2S5Sj2e9J4kguCURiJV96KRTHMvxRsHHmMjzppSvVtChuVCypkg5RwSroe4o49pD8PxqDwLdzS2xeWQyqZXELMqh2hRtiM+0AMzEE5x3is3HyjWE+Qt40iW6urezYbo0zdTDxC5SJT5Fixx3ha7a9erDbTSOAVWNiVIBDcuQI6EE4HzqBw5P6xLd3fdNNsjP+pg9hcfFtxpJ6VLh2t1t41Zy+ZZAvUQxYJP7xH7tYS92RR+DTwWT0QaaV063DZzKzSY8FZuWPAbVBx51qdUXgjiC3lgiktucSqE2/ej2gDaR3EDHkeo61eI5AwBByDXpFD1RRRQBSPjTWvVbG4lDBXWGQx5IBLhGIx4nln5GnlZ36X9NJS3uW3G3tnf1hUOH7OZOzLDx25OR3hj50Bw4a04QWkMQ+7GuT4sRlj82JNMq4WBQxR9n+T2Ls6+5tG3rz6Y613oAqt+kO236fLzA2bZCD0YRsGK/Pu88DvqxSyBVLMQqgZJJAAHiSeQqjxTJrd6YAWNlbDfIRle3kJwo8QvXHecMeWQRDdK2TFNukSOKuKbW/NgkEquGuO0eP7y7IyRvXqMMfDBxyqTwzpkt9JBdOBHbRsZI13BpJZFJVS2OSqp3cs5JFQ+OrKOHUdKWNEjUdooCqFHLaAOVWb0ZSk6ZAD1TtEP7Erj/lXJKqtHbG26ZaBX2iisjcR8U689uiJCna3M7dnBHnALYyWbwRB7RPw6ZzVFm0XUraGS9vYLeWePmslxMZtpJwqwwxjYrFioHTmau/EGmTesW13bhZJbbtB2TtsWRJVAYBuexxjkcY8apmoaLqt3qgvHt0WNNvZwzXClF2jl+TznD5fp1xXTj4qOzky83LRbPRnwtPbwiO4lD/fwqhSjMSzAt1dix6n83lWhouBjwrOBxJfWYVrqO3ELOqNJbu5MZdtqllkXLLkgEg8s5x3VeNNvmYlW54Gc/Ot00+jmaa7GNFFfDUkGYcS/6VxDbxHmllbmcjuEshwvz9w/KpWmfa6ldy9VgSO1T447WX8WQfsionA/297qV51Etz2CH9CAbeXxyv0qDos0klqqxMY5L+5uZTIObRxB23MM/e2BFXPQuD3YrFrlKjPK6jsvCODzBBHMcsEZBwfmDyI8qianp7SbHjlMMsTFo5AA2NwwwZTyZWHIjl0BBBFLdFvo7bS4ZXO2NLZHY9eqAn9Ysx+ZbzqBo3El/dRBks1iLEnfcMyIFJ9nCDMkh24yfYGelVowV9o7jhCSUgXVwJIlz9lDCsCOGbcwkO5nZS3MoGCmrI0QKlegIxy7hjHL5VRE12/dp29Ytktocq0wt25snv8AZqZDuCn2dzHmcgA10tOJ7+G3e4uI4TCnt+1mG4aLxKrujV/BSeeQDitvRyNWbPHkl7ns7afqi20CwT2s7OsUUMsZtHuIJxCVUNGy5XGwEhTjDNz5ipXCKzpJKvZrFa7yY7dmzPbKwDKGxlQrncRHklMju5BvpXEMc5KYeKUDJimUxyAeODyZe7cpIplnn5Vk5eCs8jkqYj4nvPV7GTsRtYr2UKgf1kh7NAB5Fs/KvmvyjT9LcR8jFCIovNyBGnz3HNc9W+21C0g6rCGu5P2Ps4f42Zv2K4cZSdrc2dqOgc3Ug/Qh5R5+MrD92qN1/s0xLVnrRdOFvbxQj+rRVPmQPaPzbJpZon2t7dz9yFbaM/3Y3yY/8xh+7Tu7ulijaRjhUUsT5KMn+VLOEbQx2cW733Blfx3ykuc/vY+VcKem/k3K3qsB0m9S9hBFrMwS5jXopY+8B3eI8CCOjYrYNFvRkDIKuMqRzByMgjyIqqahYpNE8UgyjqVYeR/xHUeYFLPRtfOkUlnKT2tm+zP50Tc4mHljI+AFd342XmqfaKtGsZopeusrgZznv5UV1FRjXK5tlkRkdQysCrKwBBB5EEHqCK60UBQH9G88Ps2V8Y4h7sU8QnCDwR9yvtHQAk4FfIvRdL7bvqd12j8iYxGkYHcFQhtuPEHNaBRQGS6n6DyQrJevKVJLLdhpYySc7gFZcEee7NHofs8WckxILT3DtuA27lTCLgdw5Ngd2TV54+1YW+m3cmcFYHx+s42L/ERSXgjTuw0+1j7xEpP6zjefxY1jmftOjArlZWvSxFsawuO6K5CsfASAf/GmHo4fat3D/Z3TEfqyqrj8c01420b1qwniAyxQsnk6e0uPmMfOqdwDrGb0E9L20Rx/ewEhh+6x+lYLcToepGmE1RNQ9JLSMyWEayKpKmeUkRZH5ir7UmPHIFWniexkms7iKIgSSRMiknHNhjr3Z6Z86x/1e6tjb2skPqoKkly8blljxv2gZAyT1PifCr4op9lM05R6Lhwnrk7agVvLhiXj+wRQIoWOSXG3mWkA2lcnON1XXV9ahtYzJcSLEg72OM+Sjqx8gDWR2upwXjSRAbhGw59x/SQjmMEdRTr0W6HFPE11Kpmm7d1SSUtIQq7cbdxIzzPtda0liTZjHM4qh/Ywz6tLHI0TQ2UTiREkG2S4deaO4+5Gp5herHHy0izsxGOXMnqfGuyLgAV6rVJJUjKUnJ2wqDrl/wBhbTTf2UTyfuKW/wAKnVUfSzd9no94fGPZ++yp/jUlSvejy37DR4mbkWjedifF9zZP7OK6cM6FFLplmk0YcCBCM5BG5QT0IODnmOhHXNNvUNlh2S9Vtig+Ii2/zrzwz/3K1/8ADw/7pa5k+2ZZukRtUs+1ntoNuIY8zuAMITFtWFOmPfbft8IhTwHnmvleY0xnJJ5k88cgT05Ach08fOhgUnS4Lmyi9XNnJcBWfZJE0RVw7lxvDsCje1zyCOVT7XQZ7mRJb3akaMHS2Rtw3jmrTN0cg8wo9nPjUpNFvEASO9GxeQ7W3EsuPN+0AYgcsle7nmnMcLDZmQnauG5KA5IHtEAcjyJwpA9o8umN5Z5uPG9G8s0nHjZF1rR1uI8ElJFO6KVffifuZT/MdGGQagcKcQy3XarJF2bQMInIOQ0yg9qFH5oO0g5+/wCVPXlC4yQMkAZOMk9APEnwpTbWqafZyEEsI1lmd2xudzukZjjlknl8hWBiuqI/Co7W4vbnqGm9Xj/u7YbTj4yM5+VLNMk7e9vLnqocW0f6sA9sj9aQsflTDSG9Q0dXb3orYzNnvkYGQ/V2xUbhrTzBawxn3ggLnxdvac/vE1jmlSZ2xVEHjQGSGO2BwbmVIj+oDvkP7q/jVgAx06VV9TuXOoKY4jMLaAsVDqrb5zjI3ciQiHlke91p5perx3CFkyCp2ujDa6N+a6nmp/n3Zrnkvav3ssTDSzhG33XN9P8AnSrAp/RgQA4/bY/Sp9zcCNGduSopY/BRk/gK6+jqyItbfd70gM7/AK0pMp/2gPlXR+IttkSLxHAAAMDkMdKK60V3lD7RRRQBUXU9Rjt4nmlYLHGpZmPcB/npUqs81K//AKUujEozZWsgMh+7c3C9EHjHGebdxYAdKArUHA51Zpr3UBJGZyvYRo+1ooVB2bgQQWIwcEeJ5Z5PYdN1O1wIZUv4+nZzYhmA/RkHstj9Id3KrXTLTbfA3HqenwqGk+yyk49FFPpAihYLexT2T55dshMZP6MiZVh58qzliYLqaKAhpLWb1u0wQRJDIA7IMdQUbu65rYePOHJ7pYxDtYBZVZHkeJN0qhUkO0Hf2ftHaeu49+KyTh30dXNxElwsypNEvZWoHMP2UjLmQnJUN7S4HQYzy5Vn6aXRp6rfZpUXHNkYI52uIkSQZAZxuB55BX3sjBB5dR8KrOrXv9NjsLS2DRgn/S7iPCJ3HsVPN2I8cAY5joRRrrTdzzbbcdoeV3aMAs0bj78JPPqcjGQfPNWbhH0l9kFiuHMsachMARNEB0E8fNuXTeuR0zVYQjZfJOTQ0n9BMsaAWl3sLqEmMq7iQOhTaPZOOW3w+9WjcM8IQ2UMcMWSsY5bsZLHmWOO8k5/6UaPxNHMgdXWRD0dCGHzx3/jTqOUMMgg/CtzmPdFFfM0B9qiemZs6cI+f2tzBHgY55kDf8NXoGk3FnC6X8HYu7x4dJFdMblZDkEZBFARrmBXV0PNWBU93snIPw5VX7LTLu0jSKIxXMUahVV8wShVGANw3RuQO8qua9y8BagD9nq8nwlt4nH8xUV9K1yDmJLK7XwZWgc/DACj61z+nJBpS7JTcXRRkC5SW1PjMn2fylQtH9WFN7edHUOjKynmGUhlPzHI1QbH0zR5K3NrNFglWMZWdMqSD0wcZB6Zplp39E3bbrWVYpTzPYSNayfNPZDfNTUGTwrwy4V8Kj6UlOj3sf5K8WUfm3MIJ/fiKH5lTXn+k76P8pZLIPzre4Rv4ZQh/GhR45IeOPLPPy+vPwpBxv7dukA63M8UH7LPuf8AgVvrXo8ZRr+Wgu4cdS9tIy/vRhxUAaxHe6jaCBu0jgWWaRgrAI7IY41bIGCcscVJEYu1aJfHbb44LYdLi4UMP9VFmZ/wRV/aqTS+/k7XUyPu21uB/wCZcNuP/tov71eOJb8w2srr72whPN39lB+8RXHl3JROxCHRYrl2nu4HiInmbEcqEBo4j2aESKcjkD90jnTbTZop5i+1ormIbJUyN20+6GxylT7yt9McxUS04JWBF9Wmkt5FVQxU745GAAJeNvZJJ55GDzqfpkTPIWnhCzxAoJUzskRueV55xkc0bO0/HNJtO2v3/oI/GbFoFt1PtXUqQDyVzlz8kB+taJoVuBkgYCgKB4D/AKYrPoI+31ZO9bOEufKWf2Vz8IwT860/TIdsY8+f1/8Aquz8ePGH9lWS6KKK6CAooqo8fcYtaqlvbASXtx7MKcsKO+R/BV68+uD3A0BC4y4qeS4Gm2TYmcZuJhzFtCep/vGBAUd2R4jDHTNNjt4khiXaiLtUdfqe8k8ye8k0s4S4VWyjbLGWeVt88ze9JIeZ/ZBJwPMnqasVtblzj6mgPVpalz5D/OKb7gMD6UJGAMDoKqPpGu2txZ3S42wXadpkD8nMrQsflvH+RQEXWNafTdSV5WZrK92pkkkQXKjAxnkqSKB8wTy51WfR7rko7GCQR4e3NzGyAhgO2IZXBON2WB5eYrTNd0OK+tngmXckgx5qe5lPcwPMGsj4T0x7DU/VLtvaS3MVo2MLNGZTIxznkw5Db5HyyBfuIeBodSjWRi0NymRHcR8nXHcem9fI+eCM1muv8EXsR/0qyF6B0uLQ7ZcfpKMNn8PjW26TOCm0ciOv/Op2Kq4pllJo/MNppawOWgl1Gzfv328h/e2gZHxp3bekW6i5euRy4+89nMp/g25r9B4oxTi/kcl8GAL6Ur+Q7fWgmf7GzlkY/DtOlc7LiGW4lIj1W69YHRJVCoT3gxEbT8OtaPx/x9JBKljYqJb2Xnz5pCh++/njng8gBk9wNa1H0aW5ButRurieRVBkk3EAY/NVULKoJ6DpjNUm68mmNX4G/CvGjNJ2FwBDcgZAH5KdR96PPXzQ8x9cd9Z1m9vZ5IrG4W1jtwFlkMYlLzONxRc9AiYJPi+O6qtqXo+aWFDp1xHLDndH2sjMYmH3oZkyw5j3Tkfyr7Hpeq2OnzZntE29pM8v2jSszEsx3MNm4+6CV8O+o52vsiWNp6Jd1wLqkhzJq7tnuCyRj/23XwpbN6M7wcybe483mulY/vFh1586gQa9JDbPdpJdLNbsnaR3ExlWVX2NgqfZG5WyCoUithjfIB8QD9Rmoyco9mUZKRhVzwLfQdIJtoJ9zs7pfHqrK/zxmkVzF7WyVELj7rZhkH7MoU/Qmv0lI4AJJAA5kkgADzJ6Usnezu/s2NvcY5bS0UpB8hkkfKstPdFjEtN4murQgRXMsQ7o7gF4z8N/T9k1dtK9MW0AXtuVHfLAd6fEofaUfM07vvRXZOpEYkgz3RuSh+KPuQ/QVR9a9DN0gPYSrNF3xjEUmP0d2Uz8CoPhVlT8g1fReIre6XdbzJJjqFPtL+spwy/MCmWM/E1+eLDhdIZ1Hb3NpcL0V1ET/sHOGHwJq8xcXahbqQdl4uCATiKcHHI5HsPg+QJqrpOrA14al7U3Nx/b3MjKf9XGREn4IfrXHiGZWuLSBmUAyGZskDIhHsjn4yMv7tVHTuMLq1ht7cWQA9mIPJKAGkbvJHJMsScsfnyqyaf6P5NTuXfU4hCEjVIUjlDAnczMcgnxA54/CqrDKU3LwLLSrZ6c/hzrxdTiNGd+SopZj4BRk/hUUegOxGNkt1GR3pKOXjjKV9T0FW2727q8kTllGlG1h3hsLkg9O6n8T7HI5+jKxZ4DcSDEl5KZj4iPpGPgEGR+tWnAVHs9OjiULGgUKAoA6BQMADyxUmu5aKhRRRQC3iPXo7K2kuJjhI1yfEnoqjzYkAfGs94B0qWVpNTu+dxdDKL3QwdUVfDIwfgB3k1H9Jl0b/VbPSxkxIe3uAOhABIB/ZB+cg8KvYFAfQKdWtvsXHf3/GoGnRZbPh/OmtAFJ+MNH9bsbiDvkiYL5PjKH5MAflTiigK9wNrXrNnDJ3vGrHybGHHycMK+cb8IJqFvsJ2TId8Eo96KQcwQeuDgAjw8wKRcL5tby9tegSb1iIdMw3OWIHksgdfnV9jcEAjvoDNOHeOFVSt48dvdQN2cySOqAsPvLkjKuOYx/wAqvVlxJBMoeORXU/eQhxn4rkVmXpx4FN3LayW6D1h96Nz27kjjMgz5jBGf0gPDGUejnitrK8TLEQyMElUn2cHkG8MqTnPhkd9AfrVJARkHINKuKeJobC2e4mOFXkB3ux91V8Sfw5noKqSekuKKOVoIp7tI1ZmeFMQrsGWzK5CdPzd3d1pdpcD6vPHqF0pW3TnaWxw3xlk7iSR7I8AO7rWUlFWy0YuTpEvgPRGVHvLhT63dsZJS3VFJ9iMeAC45fAdwqy3c4RGdmVAqklnOFXl1bmOQ7+YrtSSHi61luTaxv2sntb9is6JtHMO2Ng8Op58q423J2egkoqilXnrltJHdQXVmYJnSOeSGL2N0jbVd4xIVJBON6sGw3POBSmUXdxcul3PDJLA7D1efdHCuMFJURDidSOftfPINMvSTp1pbXVnI2Y4pZCZ4oBgzdlhkbYMKcMdpPI+15UwvOJkviGGiz3OAQrzxRoPkXDcs+ddEWlTqzhzXuKdCCPRhd7LGBzPmYTX1z1XrkgkcizcgFBONvxxsDx5UgErywCMZXwxkEcvMHpVS0/UL9FCRaVDCg6L61EoB+CIRU1dU1LPOxgx5Xg//AJVXI3JmcI8UJuM+Abi5jQJdyy7GLGKZowj8uWCsW3I/SUjn3d9Tn4EvWGzsJMjplLIqD1yHVlI+I51og4hvR7+mOev5O5gfp5HaTmvJ432flrK+i8/V+0X6xs3Lrz8qr7ixz4VtdShiiS6ME2Dhm3ydsq5722lZSB+r8T1q1VW7b0i2DnBuVjbwlV4T/GoFPrW7SVd0brIvijBx9VJFVd/AOOqaRDcxmOeNZE8GGceY71PmMGsq0LhOOSW8iM1zG9vcsi7Jjjs/uZDA5OM8/IVsNUC3i2azfgdGit3I/S24z/nxqsm1Fkiy64KuNpCXKSqRgpcRAgjwLIQfwqRwtq15aSpbXiZhdgkMwftNjn3UZj7W04IBYZHTJFWoH8PwpDxkSIYSPeF3blR4ntRgVnhzS5JBo07SrsuCDzI7/EVPpPoo9tvh/jTivSKBRRRQBRRRQGRcExdvquq3h/tvV0P6KHBx8lT61fap/oti/wBCeTlmW5nkOP7wr/w1cKAaaWnsE+JqZUewH2a/576kUAUUV5dwASSABzJPIAUBTfSDA8Bj1CJdxtgyzpyBe1fBfH6SFQ4H61KbX01aej7A0rrjPaJCzID4fnZ+C1nnpA45fVJ2jjYrZRNhVHLtmH328V8B4HxJpAq4GByFAbFrGtWGtxiC2u1jnOU9rfG4jkKiYKrAb2ZFK459fOuvDnors+0nkntE5SmOFGX2FhiACtj75c5cs2c5FYffwcu0UlZI/aRhyYFeY51+m+DdaN3Y29wfekiVm/Xxhv4gaAj8Zaan9F3cSIFUW0oVVUADCEjAHmO6knAcgbTbMg5+wQfMDafoQRV6mjDKVPMEEH4Hkaw7Qtda20h7ZD/pK3MtlEvf2jPyPwUMTnyFZZY2kbYZcW7JOgcL3N88szX9xHbXE8u2GNjkx9oyj2icKCo7l6Yp1b+iK7tjsstUkhtyT9m8SyFc9cHIBPnhatvCekLDHHGvuwxqg88DGfwJ+dWStKXRlyd2ZJwhoHYatqCySvcyRpBtmlwXAlVmYD80ZA6dwq+GqzaezruoD86C2fn+iCvLy51Zq5sn+RKF+s69DaqrTPt3naoCs7McZIVVBJwOdK19IVnnBeUfrW84H+7pVx1b3Ml1AYrWSaOON/aQxj25Cox7TDoqfx+VI5Eul96xuxyz7KI/+y5rN2ulYLvBx1YP0uoh5O3Zn+MCnUE6uNyMrDxUhh9RyrIrjWI15TpLF3fbwyIPmWXH415t9Pt2+0gIQ/2lu5jP1jI/Go5V2miTX54FcYdVceDAMPxpHd8B2TnIgWJ/z4CYHB+MZH4g1x4AuZXt5O1leXbO6I8mC21VTkSAM4bdzPOrNVra6IKumg31v/3e87df7O8Xf9JY8OPmCKq1rqsv9I6jJNEIpI7aMlA4kX7NGIIYAZBGD5Z51qNZq8Bln1hlJyx7BenWO32nH7TUk7i7BA4WseyubPmS81g1xMe+R5ZdwLeJAO3n0xT/AIiXfJZR/n3kZPwiDSH6bRSvR7jdNpcmc9pppjz1O6Jk3c/rTn8pqkC/2MEsx8jIViX8N9RV5kPBoGiLyY/AU0qFpKYjHmSam13FQooooAooooDMfRZIDpy47pZge7+tY/yIq3VR/RYOzjvYCecF7KuD1AOMfXBq8UA4sfya/wCe+pFRdOP2Y+f86lUAVmfpw4rMFqtpCftrrKnHVYR758t3u/DdWj3NwsaM7sFVQWZjyAUDJJ8gK/M3EGvG/vJro52udsQP3YU5L8M82PmTQCxVWKP9FR/Kvts5KAnqRnHhnmB9KiarMdjr4pkeeD7X+FT06CgBhmtp9Bd9v0pIz1hlkjP728fg9YvSV+Irq1klS3uJoVdtxEcjICSOpAPXFAfr+5ukjUtIyoo6sxCgfM8qwG9sEl16Y2MqSNIRNFKsuYoZDgzFgAe1YhWAQdQ/PpyqPAsX9I6jFHeNJOpDkiSRzkqjMOecgZA6Vtun8RWdsEgK+psSFELRlOZOBhlBRwTyDhjnv51nOdaRrjx8ts96dxh2LBbtfVZeh357CTzjl90g+DEMOnxulvqqNgHkT49PrVT120ud2+ApKu3bJbS42SDJOUbHsPzx7WVPLOMZpJwlq0Xby28WVi2iWKNgQ0XtGOaIg+72cgGF5gB+XLFIT5DJj49DDUPY4iPhNp48Oscx5ePTB+tWaqRx1rCW2oaZdSttj2XEMjHJx7IIzgZ6nPfUiP0r6cc/bsAPvGGbb9dlZ5Yu9FEW+ik2n8Y2U/KK6hY/m7wrfutg/hTmsaaJA+FINU4GtJzuMQjk/tYfsZPqvJv2gaf0UTIFnDuhi0gWEO0mGdi7ABmLsWJOOXfj5UzoooSeZJAoLNyAGT8BzP4VQOBAWte2YYNxLLOR/eOcfwgU69I+oGOwkRD9pOVt4x3lpjtOP2Nxr7Y2gijSNfdRVUfBQB/hWeV1H+wijWC9ktuh62OovAf7i7B2H4EnHzq1cL5kvr6X7qdlbqfNFZ3/AInApDxHYH1qRF5C+tiq/wDirX7WE/EgBR8as/oyZTYwyEgtK7yykf2jyMWz8MAfKurEuVT+irNGto9qKPAV1oFFdBAUUUUAUUUUBl2mAW+vahB0FxHHcoPEgbX+eST8jVxqmekjNtrGmXY5LIWtZD5MfZz++T+zVzoBlpb+yR4H+dTSapl7xaYZfVreI3N067hGpCqi9N8rnkifUnuFJeLjfW9pJc32omIAYSCyRY90jclQSOGdufkOQJ7qAV+m3jAsy6bCfeAe5YdydVT9rkx8tviazYDFcoA5LPK7SSyHc7sSzE+ZPXFdaAjalbh42BHMAkfECvdk+6ND4qP5V1YZGKi6Q2YU8hj6E0BLqv8AEcOHVvEY+Y/+jVgpfrlvuiJ715/Lv/z5UAs4ZvWhuopU37kbcuwBmyAe48iPEd4zWoap6Sbi6tXgk08guuNyzhQrAgqwBUkEMARknpVc0LSo4kDJ7RYA7j1IPP5DyppXn5PyFy0jSLaQ6sfS5crGfWLEu4HvROAGYDqRg7cnny8ele7K/gfT57pbhPXY2luztyjRySBQYtjgM0bBVQ5GGPMc8UhqJf2asA+AHT2lYgHBX2hnPVcjmDyqIZ1e1Rbm/OzQ/SKrHTxOoybeSG4I/VYA/g1XSJwygr7rAEeBB5j8KUWq+v2W3GBdWxBHPAMkefwY/hUP0dar22mwFuTRr2L57mh9k5/ZCn5115VqzJDi+0O3mGJYIpP140b8SM0p/wCwsKf92luLQ+EMrbP/AE33J+AqPqHpGgViluj3TDkTFgRKfAyN7J/Z3Uqk41vm92O2iH6RlmYfQotYXx7ZYdGw1SL8nc29yvhPC0T/AL0RwfiV+VDaxqSe9p8UnnFdqPoJEB/GkacX6gvX1WTyKSx/IEO34immn+kNMhbqM2xJAD7hJASfFwAU/bAHnUqSfwQezxTfD/8AUzfK4gNfRxDqLe7pm3zlu4lA5+CqSatQNKeKtc9UtnlA3PySJfz5XO1F+vM+QNTf0CgX11f319txax+otnGZZYzNIvQnkWdB4YAPjmnaf0gvUWb+QM8f4kN/KpXD+k+rwhGbfISXlfveVzl2Pz5fACmNcuTLbpJUTRQeOddmSOLdask6SiaFkkSVAYMu55YbAXOQVHI+VWLgmQR3N1Ah+xl2XsHP+ruB7QHwYAV60qy9duLiUgNGiPaQ56FmGJnHzxHnwU1W/R7qWTprN7xjurMnxERSaMfIHFd+KPGKKs3Wwk3RqfLH05VIpdor+wR4H+dMa2ICiiigCiiigM99OdpnSmlHvQTRSjyO/Z/x0/gm3qrDowDfJhn/ABqP6UNBnvdNlt7cKZJCnJm2jCurnB6Z9kdarukQa0IY4vVLWMoip2kk5YewoXO1MnnjOM0A3thb6cs1xK+AztLNI+NzE5wvntHsKg8PEnOQ8W8XS6nOJXykKZ7CL80H77+Lkfu9BUT0i2GopdqNSYtFuPZuoxbn9UDkpPQhva8eXOoYNAFFFRrjUETlnLdyrzJPhQHu7uQiFj3fie6o2h/kR8T/ADrQuFfRw/YS3t5H7SRO8ULdI9qEhn8X5cl7u/nyGfaIPsV+f86AnV8dAQQeh5V9risrOSsS7z3t0Rfie8+QqG0tsE3hyf7Mxk84mK/s9VP0/lXS74hgjOC+4+C+0fw5fjUa04YUEtMxkY9R7q/Tqcf5FNYLKNPcRV+AArzJvHyb2y6sXJrzN7lvKw8SAo/GiGWR5ALuKVbb76wbHdh4E7gQp7yvOm9FVjkUXaiKNT4U44s5AEgZdwAURtmORQBgAI3cAO7NcX9GVlN2yrNdRpPIZJIUm2RlmOT7O0jHlnuHgKy24tEkGHUN4Z6j4HqPlVg4L4qmiuY7SZzLFLuELscyIyjO1j98HoCeYOOdd2LPHJrplWqLqvoghUbUu7tFAwBuiIH1iqHc+iKTOY9RlHk8MLj8AtXzSrkspzzwevlU6tuEfgizKG9E1+Dy1CIjztQP5NUc+izUyCGubRgRghonx/KtfoqPTj8CzLOGODtYsozEr2Mke7Kq73P2Y71QhM7e/BzjnjrXvVuE9WupoHdbGNYHZwvaTOrORtViNgOVGSOY61qFFTwQKCnA18/5S+jj8obUH8ZHb64runoxU/lb69k+EqxL9I0H86sfE3EUVjbSXM2dkY6DqxJwqjzJIFZnrtlqN7bvcXBbaVzHp8DFFwcY7Z19uUgHcUXrjAKnlVeEI+ESWteJ9K09UtUkQtGNqxwq88nz7MMdxPUtjmayjQbSe1gsZ3WPsVvWYRbiLgG5HZqX7hgKCF6nqeR5OdEurqxKM69hEcqtt2UMUlw5GFWGNAZB7RGZJHOB1z3sNZsXWEWzEPf39wk0uzmI1jdGLA90cSIEBPUk460ct0DTNFf2mXuxn6cqb0r0eA5LnkD0+tNK0ICiiigCiiigCiiigI9/p8c0bRyosiMMMrgMpHmDWbav6AbRyWtpprYn7qntE+QY7v4q1GigMWH/APnQlvb1ByngIuf4yEfhV14T9E1jYEOkZklH9bKdzD9UclX5DPnV0ooBNxjCx067VFJY20yqqgkljGwAAHPOfCvzbpWhXXYErazYiUs7OvZIoGSSWfA6c+Wa/VdUH022876TIsCu5LpvCAsezByxwOeMhc+VAYdpVg1wgklJCHoi8sjxY9SPKn8UQUAKAAOgAwBS+11mDYoDjoAFGS3TpgDOadaboV7dcra1kwf6yYGGIefte037IrzZrLkl0X0jhRV0svQzcFczXyqxHSOAFQfizZI+Qr6/oWnzy1AY87Vc/wC8p/Fn9DkUqirvB6FJv6zUD57LdF5fFmOPpTKz9CFkCDNJc3HiJJcIfkgXl5Zqy/El5Y5GV3GqRocbtzdAie25PgAOdWvgDgC6mukvLmMwJFnsYn5OSwxvcdRgdBjOcdw561pHDVtajFvBFF+ogBPxOMn5mmWK6ceCOPfbKt2cbS1Ea4HzPia70UVuQFFFFAFFFFAVr0icKHUbCW3VgrnDRk9N6HIB8jzGe7Oe6s6sNVS3jWHUbjULORF2MrMTEcDGY5UjJKnu9rI6ZOM1tVeHiBGCAR4HmKrKNgxkxW82DpVrPNc7wyXZWQKjDIzJNPkspBOUAIYE9DjF54X4KeJpJ7pxLczY7RlGFCr7saD7qL4dSeZq3ha+0UaB8VcV9ooqwCii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4" descr="data:image/jpg;base64,/9j/4AAQSkZJRgABAQAAAQABAAD/2wCEAAkGBhQSEBQUEhQUFBUUFBcWFRUYGBgXFBUVFBQVFRUVFxQXGyYeFxkjGRQUHy8gJCcpLCwsFR8xNTAqNSYrLCkBCQoKDgwOFw8PGiwcHBwsKSkpKSksKSkpKSksKSkpKSwpLCwpKSksKSkpKSkpLCkpLCkpLCksLCksKSwpLCkpKf/AABEIALoBDwMBIgACEQEDEQH/xAAcAAACAwEBAQEAAAAAAAAAAAAABQMEBgcCAQj/xABFEAABAwICBQkFBgQFAwUAAAABAAIDBBEFIQYSMUGRIjNRUmFxgaGyExQyc7EjQnLB0fAHYpLhFUOCk/EkwuJTY4Oi0v/EABoBAQADAQEBAAAAAAAAAAAAAAABAgMEBQb/xAAoEQACAgEDAwQBBQAAAAAAAAAAAQIRAxIhMQQTQSIyUWFxBRQVQpH/2gAMAwEAAhEDEQA/AOzYVzEXymegK2qmFcxF8pnoCtoAQhCAEIQgBCEIAQhCAEIQgBCEIAQhCAEIQgBCEIAQi6+XQH1CjfUNG1wHeQFXlxWNu1w80IsuISiXSSIbCTw/VVpNKxuZxP8AZTTIc0jQIWXl0ofuDB33/VVhpJI++rI3LaG6ptfMX22U6WV7iNihUcHqS+FpJucwT2gq8ql07BCEISCqYnzTvD1BW1UxPmneHqCAMK5iL5TPQFbVTCuYi+Uz0BW0AIQhACEIQAhCEAIQhACEIQAhCEAIQq2ITuZE9zRrFrSbdNs0BJPVMYLvc1o6XEAcSls+lVM3/NB/CC76Cy5u/SKSZ88c79dzX6zDkPspOUywGyx1m+CU4rWvYwObbbY3F9uzb2rVQ+Tnlm+DqE2nUQ+Fr3cAPzVOXTs/djA7yT+i5I3FpH/5hHdl9F5L7/E5zu8qdCM3lkdMqNO373sb4j/lLZ9Nb7ZS7uDj9Vh2Ebgm2HUutmditpRXXJj5uOvdsEniQ3yuvoqHncB33P6L7TU6aU9BdRsSrYrL5OngFBNUuaLlxT6pog0ZrPV8dzmpRD2F09frbeCn0fqrVD2/+pGDb+aM29LvJLKpqrUNZqTxOO59j3Pu0/UKSq5Oz6KVF2Ob0EHjl+SfrGaIVP2pHSCPz/IrZLCS3O2DtH1CEKpcFUxPmneHqCtqpifNO8PUEAYVzEXymegK2qmFcxF8pnoCtoAQhCAEL5dF0B9QhQVVayJutI9rGja5zg1vE5ICdCzNX/Eegj21DHHoYHSegEJLV/xmphzcU0neGsHmSfJTpZRzivJv7ouuT1f8ZJTzcEbPxOc8+Wqk1V/Eytf/AJoZ2Ma1vmQT5q2hlO9E7jdfGvB2L89z6Syyc5LI/wDE9xHC9lPh2kEkRvFI9n4SQPEbCp7ZXvr4O/XXxwyXLsM/ibM23tAyUdPwu4ty8lqsP/iHTSZP1oj/ADC7f6m38wFVxaNFkizlml8RpK8jYA4xntjk5cZ8Dl4lDXiWNzTvu09hOwrQfxkoGTRxVMTmvaR7J5aQbH4oibdusOCwOAV5JF/vCx7HN/Z8lrF2jmmqZUp5S1zmnIg2PeCQVYE686Qw6s7ZBslaSfxtsHD6HxVSGS5Vig+w+PWI81pqQWWUoKjVK0dFVAjJCEaGlKawT2WegqVabVqtGiZdray5KRVsqnqpL5jgklVVKURJlWtekdXJZXquoSWrmUlDquimJXkifucGn6E/mungrg+h2IfZxnqPt4X/ALruNDNrRtPS0f3WU0dWF7NFhCELM3BVMT5p3h6graqYnzTvD1BAGFcxF8pnoCtqphXMRfKZ6ArRKACVldL9OGUjSyMCSa3wi5DMtr7Zk79UZnsGaTaafxNZEDFA9uscjITkD0MyP9ewbr7ubxYW+p15aq8LIzrCUPu1188rmzieuDtIQwlk8I02i+n1VMXgySSEOJIc0MOdzZj2iwI6rt28LTQaUvcSAZi4bW7CB0kX2duxIsBaJDyC3U1QW5gud0PuByst6YVlNawcDfItcA64sRrWLXAg6twM9+YIyVuDj707vwPocdm6sniGlK9NtLvY0Zklie5okYCAADyiRfPI92XeqMek4ikZHJeTXNgWtvI38bQAD3ix32X3Ttvt8OmYGuPwOBtlyXtKsqZ0RyalZn6PDqavi9rCwjMg2Hs3hwte7L6p2jMXSuu0QewnUdf+V41Xfp9FRonmmgaDdpDpnA7MtWGS1/8A4TxK0mD6UvdKyFx9q0vLSHN1nWHvdyN9/sos+hW1VyNCfBlJqN7PjaR27uIyVcsXXMQ0cDoteNjg7VuWNIN9mwOPRuuFmK3RyM0hnAcHMeWyjV1S0Zap1fEbbqsc8JLb8B4ZIwxYV9YSE5q8GcwNJuA9us24trNOwg7CFSMFlrZkeIZyr0FWVVbApWRqSBrDVXFjmDtBF18ZhMBNw3UN73YbZ9Ors8lUjCuQlQCWtwL2kRbcOs9r23yPQ4X3Xb5gLOVmjksRuGuLfPiMitdTylMoJ0J5OdQS22pnTVdjcLaS4ZFJ8TGk9NrHyS+qwWKPNsrWdjrf9ufklhohop3PGQP771fZE7eQPNIff9R2Tgbbxex4gFXG4mCLgoBr7Ib3E92Sp1lNGRe1z2k5qm/EVWlxFAeJ3s6reASDFadrs2ZHo3H9CvtdX2c4dqWvrboEONEavORh7/EbV3rQuu9pStzzabH6/qvzvgM3/UC21zSO+wv+RXY/4Y4jy5IulusP9J/8lSfBridSOiIQhYnWCqYnzTvD1BW1UxPmneHqCAMK5iL5TPSFmdPaase20ILoNU+0bGbTuO4G+2PsbmeghabCuYi+Uz0BWiEIatUcGidA9tporlv3chYjdnYjYqdXUtewvrRG1jSBDE27jZu6wNnX6AN5vZdox/Q+CqBLm6km6Vtg7x3OHeuc4tolPSSBz2tkiadYSgXa3VzGu0nkG4tckNv94JdHnPDPHst0UqCmlfKJZJCyJrRqRtGocxflXzuBbLK2WzYWlY58zw0Oc51rWBsABvJ2eK84ZRvrJS2EAtyvIAfZgbSb7CblwsN48V0jBdG4qdoAGs7e85kn8lF2IYp5G09kIMB0Yc27yLvcAC8gCwG5u+31TfEcD1qeRrnXuw7O7tT6y8Stu0jpBVk6O5Y0lRzet0Pp5Iw6YC2qOUXatrjPM5b1j6vCqamnZJTzuL2PDgWcoAguOZ2EHXcPFdPqGMdA1jwTyRkLbjq53y2rE45oc179aOnMhyGpruDMt+rGGi/aStE4/wBjOmvaNcP0wgnfFG4mOXXBBjeBd2w3jO0G5uLHatZM6Nutdo5Qs4nK4z2nis9gWj7oYx7Knpqd9s3ht5M9tyL+pINOqqs9mIZbCJxH2keYeBsaSbd+rvXmzjFt9s9DClaWR0n5o96eY9SNYx7dWct+z9nE5uuwAXBOfw5W37lgKbGhKT9hLG2+VnB/EODb+BTCq0ULL3eHbbFoIB6Nufgl3+HvaeTc9ljmqw6pxjSPS/j+jnkqU3T+i9GzWNo3Ncer8L/9t9if9N19951TZ7SDvGw/0lK6mUOaWkX7CNnHeqf+PTRHUD/aMH3JQJGjsBdym/6SF24Oo7mzW5x/qn6QukqWOWqL/wBNXTzMcbNIJ6N/BMYaF3VPjl9VlqeqjljL3xPp8iWua7XjeRsDY32eBf7wJAUsOPzxtOrISLbHcoDuvmupOzwWqNa2mIQ6Zw2LJx6RTvOb+AaPoE5oZi7aSe8qQWppnuy1nHsXmHCHP6G9+3gF6kna3bfwVukrCfhjPe4/pZAhrRaGwtZryEyO22Js3+kZnxKxuldYGVkjG2Aa2OwGQALBsAXU6SmJp89Uf8Lk+l2EF+ISnXABbGA0Bz5MmD7rRbiVVO2aSikhW/Eu1VpcT33TZmjjG5yBw33le2Ef7Yu8+BVmMU8fwlt//aiuf96c3HerGexj4qeackxxSPBO0NOr4uOQ4q9TaKyuNnPjaegEyP8A6YgRxIW2pqGabmqR7+h87nOHmWM+q0FFoLVSc7UxwN6kQ8rMDR5lV2L03wjB0ejAp3NkcZC5hBAdqRAn8BJe4dmS0OieKexrIXbAXhp7n8n/ALhwW5w3+F9GzN5fMd+s7VB8GWPElaigwSCHmoo2drWgH+raVVzRpHE7tl5pX1CFkdIKpifNO8PUFbVTE+ad4eoIAwrmIvlM9AVtVMK5iL5TPQFbQAvLm3XpCAjhgawBrQGtGwAAAdwGQUiEIAXly9KOaYNFyobrccmYnhJAaNt5BtNrB4O6x3jO+5XaWkDWgDx7TvKljjFz2knjtUi5ck9b+jSEdH5K9TllxSyqnDmarmtcP5hcZG4yPcm0rBvzPaqFTTtO63cuSez2NoimR0TxaRjfxAW+igpKGgBu8knoffV8hY+KgxR2o4tHf4W3rPVdcBs5R/8Arx2u8OKzxYp5H6VZfJkjjVyZLp5h1M4AwNja/pYA1oHS5w278rEk7FimYcxmdvaO6zhyR+Fh297uATuYOebk3ts6B3AbFXfTr3MOFY19nl5uqnlpNulwhTUtJDiSSSDmczsUDs2+CaywJW0ZW8FucpHQHNbDCIxlvWOw19nLX4a/K5Nh+95QDSZgHQ3v/tmilqWA/EXHsGXE/ol9VicA2yNceq067yegMZcngoKPGruOpBOSDsLAzze4WQtTOnUso9hvz2XyXNdLqotqntMzmts3kMBueSLk2sOJK32CzyuhPtomxEHkt19dxFtrrNAB7M1zLTTOuk7mekKkeS8+BPQxukeQTqgbwLuOfSVtcEwaEWJYHEZ3cS6x6bHIcFnsIw9xPJufJvErYUOGgNvLIGtG22Q8XOsFdmaG0Fe4534qy3EnN28d3FLY8do48mB0zh1c2+LzZvC6KjHnytLdRjGm2QuXZbOVkPJUo04NDT4uelNabFT0rGUpKc0d1DReMma2CrDlZSOkJTiE5LNm8XZIqmJ807w9QVtVMT5p3h6goLBhXMRfKZ6AraqYVzEXymegK2gBF1FJOAqU1apohui86YBV5K8BKZq5Upq5WUTNzHMuJqJ8xtc52F7JXRAvOsfhHmVdM4Bsdi4epyK1FHRhi2rZLLNkHAqIYkN+Xaom8m42tPkoZIW9oXG50dOkllxFnW+qW1WNsb0nst+ZUNZJE0G5cewEX4rN4hWAnkiw2bblc8ptmsYkeI1zpNdx2XOW7I28UuigvmcyfLuTH3F7GvbI0tdfW1TtAe0OFxuOexfaSn5IX0eHaC8bHhZfeyq2lUE1PmnraZVaqnzWpnQglhSB7LOI6HH6layoiWcrIvtH/i+oBQCqjNnnvWigfEADKIuwvDDw1x9FnRlK7vWhw6otsNj2bUAxbizLfZhzugRRuIPcWgN8woYsQm1yPd3NOXxyNbx1dYqx7e+3Pv8A7og+JRTJs2WByT6h9t7EZDVbHrG3TrPcbE2tsAWK0npb1bn/AIL9tgFvMNhuzfs/f77O9J8QwMuncfw/T+yqi73RnInTO+CzB0/pf9FM3CNY3kLpD/MSR4BamPCBZWBhIACm0RTEMFCmdNRq4KQAq1AwDclkpHqkoU7pMNVKCoATCGtVGaRSGMFGArICqQ1itNeCszdUelUxPmneHqCtqpifNO8PUEJDCuYi+Uz0hep51Hhx/wCni+Uz0BQ1BUohuiCeoS+edSVMltqUVVQd2X1WiMWz7VVYG0pPV4mTk3L6oqEjra/VeRZpAte4J7dt1JmzRYPpQ2L7Ka7Re7X57zv327QtCJGSN1mOa4dLSCPJYLTTCRG2mnF2CojDSNZzmslDdcN5RJDXNJIzyLT0rFyYrJC/Ilp6zXEXHeFxZemWTdOjqhmcNmrOzTOkGy9uzP8Aul9VVHeT4/oucQ6fVA/zC78QueORXqXTyV3xah/q/wD0uKfR5fFHVHqIeTU1lV++hKhiQbIM7OGbe/s7VnZ9J3u3gdw/MpdJiesCb53utun6NwlqmZ5up1R0wOjYXOZTKSSTyNpv90j8kypIMgsr/D2v9o+YHcxruDjc+a1uGV7Xk5bNgbd+XWJZcjutkvUcklbPOUW3SLTadUq+HYe9NIa2J2WtZ2yxBBzNhYHPaq+JR5eKpDJGftdl543DlGaqmLO4hH9q7uaeI/stTVMSHFIvtR2sHk5w/NaoxaMvVNtKfA+Sa0MqXYu20o7WjyJV3CY7lSQPaanLu5aOSnZI5vs4REAM999+22dunad6XYQHZci/dtWxwwMORbxyVJcl4LwT4dFYD9/v99l55qQF99xAumEVELcmw/fSvhiIfsNtXP8AUcVi51ubqN7FSOg2930Uk9JZo7Aoq3GY4fifyuqM3cAs7iemL3DVYWRtI+J5Gtbu2DzVY5HLwVyShj5YxbTFxy7/AAV73TVFz4Bc91KiKpMsb5HPd95t3XG2zmnIt7Ds3dmppNLmvcGVP2TultjG7svfkdx4rRtrdmWPLGfBdkkzyzUsdQRtUz5ow3k9+zNLJ6q+wWVoyTNJJx5HtPU3TGnqFk6WpsU8o6i6NFoyNBG+6r4nzTvD1BFM5GJ807w9QWZsj5hY/wCni+Uz0BR1EalwrmIvlM9IViSO6BqzP1EN0oq6ay1E9Kl89KtEzKUTJzwpBW0jfaEkZntyK29TQdCyukWEvdmwkOA2XtcdF1YyZQ0hxB89EabWaSHsfHrGxBYfhB2WINh0LGDA5HG8rg3oAzPE5J8ygkbdzmluqL953bL3zX2hxC2T82nPPcbhx8PiUUTqZmKzCmRsJzJ2DPeTYbFZwfQepqCANSIOtYyuLL3FxkAXeJAWmlnZG4WY0utt6Dm0EdBuGm46VYOMi1wC2+87gTe9hmcnuU0FIx2kGhVRRyiKbU1nN1hqO1hq3IvsBGYO0L1R6Na1r3Wr0ixmOWYzAOc4ta2ziNjGhtyRkL2vqgnM7UmnxGZwswag/kFj/Uc+FlCRLkO9FKFtPUhtxrPjfdlxrWADhcdGS1eH0rQ8NsACCXW35mwPZ2LnmicLo62JxG0lpPTrtIz8V0vZID2H81JUaufybbf3u6EqxAXaVc9sqtVYtOYAttOwdpUJJcFm20Z+ZmaR485rHx6xAuxwsTY7WkX6BtU+M6TtbdlPZzt8p2D8A39+zvWTcC55dIXOuczflHxIP0VjINIBZ0ZG8EcCP1V3BH2srVDBh5t7UVje4xPb6QfJa/CMMwx1tSaS/Q86p9AHmqvIo8ossbfDPuF1lrXC0lNikYHKvwuo2YRFb7JwI7LO815jwdpJ13O/0gDzN1xy6i+Dqjhrlnms04ijA9kxzi74TcBp7egjalFfpBWS/EWsZ/Idg7S27iosd0VtyqcGx+Jl79us254jxCo4WyaI6r2OsTa5GVjbfaxb0g5jt2qYzV77meXFKUW06rlfK+mIMQ0tYbxwO1XHLXLdUE77F1zfvAS+WkkkcLNc0kbC5z3uLr6xtt6LZWT6owmkkkklAbKWfExjja4zF7nM779ANr2y94ZiMrjI0wiONw5JadRw7ybl3TrHusV0NpHPBpL0IlwJs7AWTOBa0fCeVM0W+CzTsI2NN+yypnEPayGOGF+rY5217uHWGXkT3dFvR7RpklUI2SH2zmuJedbVDRmQA0jWOzb0LZSaLxwMAjldLLri4FrAE8slrBl4nes+4mnp3Nf2sk/Xte4r0dwqaOxc4NhtnHIdZ98vgDDaPO+0n8ITiYt3W8Ark1Gw7CR3Eg8Cqk1KOk+KvBUGvBUJzTWgclwhzTWghWjIQ/oDde8T5p3h6gvFGveJ807w9QWbOlcBhXMRfKZ6AraqYVzEXymegK2oJPhaoJKUFWEWQCuagS2rwkOGYWmXh0QO5Wso4IwlRgIG0XWdrdDmXu1p7gbdO7xPFdXkoWlUKjB+jNSpFHA5U7AdXYw+ZP7yCidg7jut2nJdLmwnsVKXCexWsrpMEMFA2i57V8fQ9i2UuFdirSYV2JZXSZKGDUkY7qvYfAOC2z25jsulNZhRLHAD7pt32yTCad1uSMyNvR4KbIqjzXYg2Jt3HPc0bT++lZDF8SknyPJZuYNn+rrHyTqagJNzmd53qIYSXGwBJ7EBlHUSj9xJNgL9y3cGip2v4DbxVxuAho5LbfvpUkUc+GCutnYdn/Ct0lPI3dYdn7utfJg56FXOFEblOxWmVaGnbvbY9OYPkn9LTHdNK3svrDg5U4ICEzpct2awlji/BtGcvks+4TauUjDfrNIPkVTkoZ72uD+G3BX/AGh3bVPSNzuVi8MTZZWZrE8FlLT9m9zyQBybk532+CloNBpnN1pC2MWva+s7yyHFbJ82VuxeoZuSO5U7Mb3LaxLQaJ00ZL7F0hFi5xztvFhlY9BurftDHyQBqjYALDwXpzi1yJc1tGKXBSU5S5dleWQO/earOg7SrBiX1sBK1RkQQwZppTQop6NM4KWyNloxPdNGvGJ807w9QVoBVcT5p3h6gqGwYVzEXymegK2qmFcxF8pnoCtoAQhCAEIQgBCEICKSG6qyRK+VA9qkiig6EdCidStO5MjTKM0h7FBFCt9CFEMLDjYAlPGUQ35qw1gGxBQki0Zb94+A/VXY8HY0WaAEwQpsnSij/hgR/hgV5CWKRQOEtKgkwJqbIS2RpQhfgYG5Q/4XbctIvJYOhTZGhGd9ytuXtkNk8NOOhefdAosjSKCCV9YCAm3ugQKUJsTpFBhJQ2lKcinC9CMdCDSKmUBKtxUCu2QlkqJGyEBSIQoLAqmJ807w9QVtVMT5p3h6ggDCuYi+Uz0BW1nMOqHexi5TubZvPUap/eHdZ3EoB4hI/eHdZ3Eo94d1ncSgHiEj94d1ncSj3h3WdxKAeISP3h3WdxKPeHdZ3EoB4vlkk94d1ncSj3h3WdxKAeISP3h3WdxKPeHdZ3EoB4hI/eHdZ3Eo94d1ncSgHiEj94d1ncSj3h3WdxKAeISP3h3WdxKPeHdZ3EoB4hI/eHdZ3Eo94d1ncSgHiEj94d1ncSj3h3WdxKAeISP3h3WdxKPeHdZ3EoB4hI/eHdZ3Eo94d1ncSgHiEj94d1ncSj3h3WdxKAeISP3h3WdxKPeHdZ3EoB4hI/eHdZ3Eo94d1ncSgHiqYnzTvD1BLveHdZ3EqviFQ72TuU7dvPW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2" descr="data:image/jpg;base64,/9j/4AAQSkZJRgABAQAAAQABAAD/2wCEAAkGBhISEBUUExQWFRUVFRYWFBYWEhQXFxQWFRIVFRQWGRYXGyYfGBkjGhQVHy8gIycpLCwsFx8xNTAqNSYrLCkBCQoKDgwOGg8PGikkHyQsKS0vKSwpLCkpLCwpLCwsLC0sKSksKSksLCwsKSwsLCwsKSwvLCkpKSwqKS8tLCw1Kf/AABEIALMBGQMBIgACEQEDEQH/xAAcAAEAAQUBAQAAAAAAAAAAAAAABQIDBAYHAQj/xABAEAACAQIDBgMECQIDCQEAAAAAAQIDEQQhMQUGEkFRYSJxkQcygaETI0JSYnKxwdFT8DOSohQ0Q2NzssLh8RX/xAAaAQEAAgMBAAAAAAAAAAAAAAAAAQIDBAUG/8QALBEBAAICAAUBBwQDAAAAAAAAAAECAxEEEiExUQUTIjJBYYHRcZGh8BRS4f/aAAwDAQACEQMRAD8A7iAAAAAAAAAAAAAAAAAAAAAAAAAQW8u8KoR4Yv6ySy/Cuvn0ImYiNyyYsVstopXuz8VtyhTlwzqRi+nNedtDKo4iM48UWpJ8000ckqVW223dvUv4HbFSg+KEmuq5PzXMwRm69Ydm/pHu+7br/DrAIrd3bDxNHjceGSdmuWl016kqZ4nfVxL0mlprPeAAEqgAAAAAAAAAAAAAAAAAAAAAAAAAAAAAAAAAAAGBtfa0MPTcpa6RXOTImddZWrWbzFa91nb+244enfWb91fu+xzbFYuVSTlJ3bzbKtp7TnWqOc3dv0S5JGE5mlkyc0vW8FwccPTr8U91bmU0VxO705dy0nxPste/Yy8NSlOShBXlJ2il1/gisbZeIy8kcsd2+bhX+gm+tR2+EYo2Ywdi7OVChGnq0vE+snm2ZxvVjUPIZrRe82gABLEAAAAAAAAAAAAAAAAAAAAAAAAAAAAAAAAAGLtDaMKMHObsl6t9EubImdJis2nUG0NoQo03Obsl6t8ku5zDbW2p16jlLTSMeUV0Lu8G8M8RO7yivdj07vqyFcjSy5ebpHZ6v0/gPYRz3+Kf4VORYrVtc7JZyfRFNWryWv6dyExeIdaX0VP3E/E/vtav8qKUrt0MuTkjVfint+WXhMbKtWXDdU4e6s8+V33Z2Dc/dv6CH0lRfWyWj/4cX9nz6+hB+zzc5QjGvUXelFrV/wBR/t69DoBt0r83mOO4nmn2dZ3rvPl6ADM5QARO2d5KWHVpPinyhG1/j0XmRMxHWV6Y7ZLctY3KUnUSV27Jat6I1XbW+8Y3jQ8T++/dXkuf6GsbX3iq4h+J2jyhHT49X5kU5GtfNvpV3+F9KivvZes+Pl/1sWG31xMX4mpro4pfNWNh2bvxRm0pp02+esfXl6HOpVUjHniW9Ctclm5l9Ow5I7a+sdHcVK56Qe5mIlPB0+LVXj8Iuy+ROG3E7jbymSnJea+JAASoAAAAAAAAAAAAAAAAAAADxs1neLfGNJOFK0qmjesYfyytrRWNyzYcN81uWkJHbu8VPDRz8U2vDBa+b6I5vtXbNSvPim79FyiuiRi4nFSnJyk2282282Y8pGjkyzd6zguApw8b728/h7KRYr17eb0R5XrqKv8A2yG2htBxfCv8SSzf9OL/AHKVrzS38uSMVdz9o8y82hjG26UHdv8AxJL/ALF+5uvs93KVV8c19VF5/wDMkvsL8K5+hEbj7nyxFRLNRWdSX3Y9PzP/ANnbcJhIU4RhBKMYqyS5I28dN/o87x3FTj3WJ96e8+PpC7GNj0C5sOAFnE4qFOLlOSjFatuyITbu+NLD3jH6yp91PJfml+yzNB2ptitiZOU22lnZZRir2yX76mG+aK9IdThPTcmf3re7Xz85/RsW3d/HK8MP4V/Ua8T/ACrl5vM1KdZt3bu3q3q/iWXIt1K6Rp2vNp6vT4OFx4Y5aR+WQ6hj1cXbQxJ4hyKqdIRDPaa0jqqTcjLw9DPS/YyNk7Iq158NKDk+b0UV1b5HRt39zqeHtKf1lTrbwxf4V17v5GxSm3G4zj606fPwktgYJ0sNTg9VHPzbu/1JAA2o6PL2tNpmZAAEAAAAAAAAAAAAAAAADZiY7a1GivrJxj0Teb+CzPdqYp06NSa1jCUl5pXOGbS3olxybd5Nu7d82Y73mvSIdDguDjiNzadRDft4N85VLwo3jDnLSUv4Rqc5muPed9vRlEt55dF/lNS1b2ncvQ4L8Lgry1tX92wyZaq1VFXbIKO8c3ov9JbxG18uKTvb3Vlm/Ip7O2+rb/y8HLNotE6+qvaW1nGSSV552X3OjffmZe6u71TEVYpLinN3u+XWb7Ihtg4KVaslwuUpPlm229PU+gt0t2I4SlnZ1ZJcb6dILsvmbMU68sOJl42Yp7a3xW3yx4hn7D2NDDUVTh5ylzlLnJkgUVKiim20ktW3ZLzZpu3/AGhxheGHtOXOo/dXkvteenmZrWrSOrj4eHy8VfVI3Pzn8y2jae16WHhxVZKK5LnLslqzQNu781a140r06fn45Lu+S7L1IHH/AE85OdXjlK3FJvNxi3ldfYT5J2JSkqOFjCd1VqyjGcMvcalCVrPJJx4lxO7usjUvmm3bpD0OD0/Fw+rW9+09vH9+s/aFOzt320qlZ/R0873dpPJ2vdeFNpK7zzWRj7V2nTlTjTpwjGMGm5pNOcuHhbzemju8zC2ntSVWXFKyV21FaR4tdc23ZXb1sRFXEOTsjF9IdSmG1p58k/b5R+ZX6+M5IsRi5FVPDk1sXd+tiZcNKOS96TyjHzfXtqXrUzcTXHXf8o2lQNy3e3CnUtOvenDVR+3Lzv7i+fkbTu/ufRw1pNcdT77Wn5V9nz1J6xtUxa7vMcV6la86x/usYLAU6UFCnFRiuSXzfV92ZABmciZ2AAAAAAAAAAAAAAAAAAAAY20NoU6FOVSpJRhFZt/our7AY+8P+6Vv+lPVpfZfNnzvtG7nJpprp8Dbd89+6mLbhC8KCeUec7fan/HI1FyHL12n2s8vJHnbDdTsovo036WT/YupLhu1ZdyTp7IqOjKrZKEeuslezaXQgsfRqSeWceVn+pHSVdysYrF8WSyj+vd/wZWB2M5W4k1f4G27L9kONnSjNxguJXtOpaSXLw2djedz/ZvKjUVTE8EuGzhCLclxdZNpZLkjHebTOqujw1cFazkyzuflVk+znchYamq1RfWyXhTXuRa+UmvRfE2XePbKwuGnWavw2SXWUpKKv2zJM5/7UN7KEcPUwsfrKsrXSeVK0lJOT+9l7vrYtrVdQ165Ivli2TtuNx9PDV9rbfxFdv6So2teBO0P8uhRsavCFeEpu0Vne17Oz4XbzsRmDr8dNP4F2C5dP0OZMzvq97GKns+WsaifDZto7fpulOMI5zv937Ws52+0+mb62NanUUUU1ayiszBbc2T8SMWGmGs6VTqObMrD4a3mXMHgm2oxTlJuySWbb0SOobqbnRw6VSqlKry5qn2XWXf0M9Me3N471CuONR+yC3b9n8p2qYi8Y6qnpKX5n9ldtfI6DhsLCnFRhFRitElZIu2BuVrFezymbPfNO7T9gAFmAAAAAAAAAAAAAAAAAAAAAgd6d7qWCheXiqNeCmnm+76R7gZm3dv0cJSdSrKy+zFe9N9Io4pvRvfVxtS8soR9yCfhj37y7mBvHvDWxNT6Sq3J9FpCPRR6EO6zecXl5XXxXUtpim22Txk3sTZEJJVasoqP2YuSXE1zfbsawpvhzfxsr66lM69s21YrPVMOj08W5KHBTbcmvpJ/TKVOMUrOKjbna6zy4rWdi7KtgpydGvPgilaU4U1JUpPK0pJP6N92rdczl1Hak1JOk5Ql95Oz+RKbBrrDz43Hjlmr8TVr626vzMfLpk5tt19oO8k/9shHDVpxhh6cYrglJeN5t/i8PCr6aklsP2vuMOHFU3OSXhnTsuLpxReSfdehp+1sThK1JzTqKu1bh4FaDSyl9IndptaW0buQqXQmJlEtz217UsXWvGFqEHl4M527zfPySNKrTzu+fP8AkqduRbrTSX7EpifLP2HiPE48uRLV5cOZqOFxnDUT5XzNoVfjt5fsaWWmrbe09N4qL4Iie9en4/v0WEnNkngNnylJQhFylJ2SWdy5srZU6s1Tpx4pP0S5tvku51bdrdinhYfeqSXinb/THpH9S2PHzMPH+oxSNR38LO626ccNHilaVZrN8oL7sf3fM2IA3IiIjUPKXvbJbmtPUABKgAAAAAAAAAAAAAAAAAAABqm+2+qwceCnaVaSuk9IL70u/RBEzpTvlv3DCJ06dp13y1jT7y7/AITjG0dqTrTlUnNylJ3cnd/py7ciqvWcpNttttttvNtu7ZF1sNKLvF/AvrTDNplXGtJt3+FlKy9S1Vgr39bO1/O2pbhipOdmkstCnFVOFqyu3p/fMrIu1sSor9EiNlNzl4svkiiq87t+L9C7QquVo8Kl8iFlEa/DK8brvz7/AA7Etha/HG+V+dlb5GN/+THqy+sNwxtHJ637rqRKWSm11QTehZgptritZclzLnG72hm+vQhJOpbJZyfLp5l6OBaV3nIycJgVHN5vmyd2LuviMY5KilaKd5SbUE7ZRulq+iJTDR6VLxZrml8b6m4bGwcqk4wirynaK83kbrux7K4rCVI4yKVapU4lKEk3TUFaPC+922ueXQnN3NwaeFqqo5uo4+74OFK+V9Xd2MWSk2mHW4TiqYMV/wDaUpu5u5DC07LObtxztq+i6RXQmADLEac21pvPNbuAAlUAAAAAAAAAAAAAAAAAAAAAeM+ft4MdKtiatSWsqkvgk7RXwSSPoFnBd56EFiazp5w+lml2ak7p/HTtYtVjyIRluTK5ssxkpK6a7ptJr1EscIzE4SfG5Rzzv3RTHByk3KTz/v0M6dXxJJ3ed7aLJh4h2twPi+HD53K7WRX+wTb09SqjgKiksrd7rImEiy6k4t2ipJ6Z6EbSuI9USmknw3k11f8AB7Tpuo7LKP6hLyN5vhjpzZJ4XCKCK6FBRVkbvubuJKvarXTjS1jHR1P4j358uoGDuluZPFy45XhRTzlzl+GH88vM63gcBTo0406cVGMVkl+vd9y7RoxhFRilGKVkkrJJaJIrJXiAABIAAAAAAAAAAAAAAAAAAAAAAAAAAPGcB37wtTCbQrJe7OTnG+kozfF8m2jv5A727o0sdS4Z5TXuTSzi+j6omJ0pau4cCpY+nJ3fhdrNPR+T5PzKq2z4yzSuZW8+42JwcvHC8W7Rks4y8muduTs+xr9PESjo38HYtrww9u6ShhlHRWPWjEjtuayaUl3/APhU9tL+mv7+JXS21axEE2pNprTJu65WLlNXV3l5lGFxvHfK1iPhiXxXk7jSds+MVOqoPS1/RN6fAmKdK2SIrZdJ1MTFQTk2rJJNtuzyS5na9ztw40LVa6UqusY6xp/zLvy5dQmOqO3N9n+lbFR7wpP5Oa/8fXodEUbHoIZIjQAAkAAAAAAAAAAAAAAAAAAAAAAAAAAAAAAABibU2ZTxFKVKqrxks+q6NPk11OI75+z3EYZuUV9JS5TUVdLpK3uvzy7neTxomJ0rau3yfUota5eZbdM+k9q7gYHEXcqKjJ6ypvgfosn6EBV9i+EbyqVUulqb+fCW5mPklxHDNxvbnkSu726lfFVFCnBy68lFdZPSK8/hc7PgvZPgKeqqVPzTsvSCibVgdnUqMFClCMIrlGKS88tX3I2mKeUHuduTRwNPJKVWXv1Lafhj0j83zNlAKsoAAAAAAAAAAAAAAAAAAAAAAAAAAAAAAAAAAAAAAAAAAAAAAAAAAAAAAAAAAAAAAAAAAAAAAAAAAAA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6 Llamada de nube"/>
          <p:cNvSpPr/>
          <p:nvPr/>
        </p:nvSpPr>
        <p:spPr>
          <a:xfrm>
            <a:off x="332294" y="160338"/>
            <a:ext cx="5256584" cy="1324446"/>
          </a:xfrm>
          <a:prstGeom prst="cloudCallout">
            <a:avLst>
              <a:gd name="adj1" fmla="val 10383"/>
              <a:gd name="adj2" fmla="val 86144"/>
            </a:avLst>
          </a:prstGeom>
          <a:ln w="5715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solidFill>
                  <a:schemeClr val="tx1"/>
                </a:solidFill>
              </a:rPr>
              <a:t>VENTAJAS DEL EGRESADO</a:t>
            </a:r>
            <a:endParaRPr lang="es-CO" sz="3600" b="1" dirty="0">
              <a:solidFill>
                <a:schemeClr val="tx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0375" y="2025908"/>
            <a:ext cx="84604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ES" sz="2400" dirty="0" smtClean="0"/>
              <a:t>Obtendrá el certificado del </a:t>
            </a:r>
            <a:r>
              <a:rPr lang="es-ES" sz="2400" b="1" dirty="0" smtClean="0"/>
              <a:t>SENA</a:t>
            </a:r>
            <a:r>
              <a:rPr lang="es-ES" sz="2400" dirty="0" smtClean="0"/>
              <a:t> de Técnico en Sistemas.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ES" sz="2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2400" dirty="0" smtClean="0"/>
              <a:t>Será competente para laborar en una empresa de mantenimiento de computadores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ES" sz="2400" dirty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2400" dirty="0"/>
              <a:t>Será competente para laborar en una empresa de </a:t>
            </a:r>
            <a:r>
              <a:rPr lang="es-ES" sz="2400" dirty="0" smtClean="0"/>
              <a:t>cableado estructurado.</a:t>
            </a:r>
          </a:p>
          <a:p>
            <a:pPr algn="just"/>
            <a:endParaRPr lang="es-ES" sz="24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2400" dirty="0" smtClean="0"/>
              <a:t>Podrá realizar trabajos independiente.</a:t>
            </a:r>
            <a:endParaRPr lang="es-CO" sz="2400" dirty="0"/>
          </a:p>
          <a:p>
            <a:pPr marL="285750" indent="-285750" algn="just">
              <a:buFont typeface="Wingdings" pitchFamily="2" charset="2"/>
              <a:buChar char="ü"/>
            </a:pPr>
            <a:endParaRPr lang="es-ES" sz="2400" dirty="0" smtClean="0"/>
          </a:p>
          <a:p>
            <a:pPr marL="285750" indent="-285750" algn="just">
              <a:buFont typeface="Wingdings" pitchFamily="2" charset="2"/>
              <a:buChar char="ü"/>
            </a:pPr>
            <a:r>
              <a:rPr lang="es-ES" sz="2400" dirty="0" smtClean="0"/>
              <a:t>Podrá continuar sus estudios de Tecnología en el SENA</a:t>
            </a:r>
            <a:endParaRPr lang="es-CO" sz="2400" dirty="0"/>
          </a:p>
        </p:txBody>
      </p:sp>
      <p:pic>
        <p:nvPicPr>
          <p:cNvPr id="1026" name="Picture 2" descr="http://t3.gstatic.com/images?q=tbn:ANd9GcSOVpO6UgGcN7kfBGw-12hq93VOJ158-bjKapoFj7jsghHfjStF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137">
            <a:off x="6807821" y="445457"/>
            <a:ext cx="1797171" cy="157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Nube"/>
          <p:cNvSpPr/>
          <p:nvPr/>
        </p:nvSpPr>
        <p:spPr>
          <a:xfrm>
            <a:off x="1907704" y="332656"/>
            <a:ext cx="4968552" cy="1584176"/>
          </a:xfrm>
          <a:prstGeom prst="cloud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b="1" dirty="0" smtClean="0"/>
              <a:t>MEDIA TÉCNICA EN SISTEMAS</a:t>
            </a:r>
            <a:endParaRPr lang="es-CO" sz="3200" b="1" dirty="0"/>
          </a:p>
        </p:txBody>
      </p:sp>
      <p:sp>
        <p:nvSpPr>
          <p:cNvPr id="6" name="5 Flecha abajo"/>
          <p:cNvSpPr/>
          <p:nvPr/>
        </p:nvSpPr>
        <p:spPr>
          <a:xfrm rot="1950449">
            <a:off x="1571104" y="1718323"/>
            <a:ext cx="648072" cy="1080120"/>
          </a:xfrm>
          <a:prstGeom prst="downArrow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1</a:t>
            </a:r>
            <a:endParaRPr lang="es-CO" sz="3200" dirty="0"/>
          </a:p>
        </p:txBody>
      </p:sp>
      <p:sp>
        <p:nvSpPr>
          <p:cNvPr id="7" name="6 Flecha abajo"/>
          <p:cNvSpPr/>
          <p:nvPr/>
        </p:nvSpPr>
        <p:spPr>
          <a:xfrm rot="769400">
            <a:off x="2771800" y="2348880"/>
            <a:ext cx="648072" cy="1080120"/>
          </a:xfrm>
          <a:prstGeom prst="downArrow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2</a:t>
            </a:r>
            <a:endParaRPr lang="es-CO" sz="3200" dirty="0"/>
          </a:p>
        </p:txBody>
      </p:sp>
      <p:sp>
        <p:nvSpPr>
          <p:cNvPr id="8" name="7 Flecha abajo"/>
          <p:cNvSpPr/>
          <p:nvPr/>
        </p:nvSpPr>
        <p:spPr>
          <a:xfrm>
            <a:off x="4349545" y="2780928"/>
            <a:ext cx="648072" cy="1080120"/>
          </a:xfrm>
          <a:prstGeom prst="downArrow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3</a:t>
            </a:r>
            <a:endParaRPr lang="es-CO" sz="3200" dirty="0"/>
          </a:p>
        </p:txBody>
      </p:sp>
      <p:sp>
        <p:nvSpPr>
          <p:cNvPr id="9" name="8 Flecha abajo"/>
          <p:cNvSpPr/>
          <p:nvPr/>
        </p:nvSpPr>
        <p:spPr>
          <a:xfrm rot="20763091">
            <a:off x="5772746" y="2411064"/>
            <a:ext cx="648072" cy="1080120"/>
          </a:xfrm>
          <a:prstGeom prst="downArrow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4</a:t>
            </a:r>
            <a:endParaRPr lang="es-CO" sz="3200" dirty="0"/>
          </a:p>
        </p:txBody>
      </p:sp>
      <p:sp>
        <p:nvSpPr>
          <p:cNvPr id="10" name="9 Flecha abajo"/>
          <p:cNvSpPr/>
          <p:nvPr/>
        </p:nvSpPr>
        <p:spPr>
          <a:xfrm rot="19129810">
            <a:off x="7010571" y="1376770"/>
            <a:ext cx="648072" cy="1080120"/>
          </a:xfrm>
          <a:prstGeom prst="downArrow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3200" dirty="0" smtClean="0"/>
              <a:t>5</a:t>
            </a:r>
            <a:endParaRPr lang="es-CO" sz="3200" dirty="0"/>
          </a:p>
        </p:txBody>
      </p:sp>
      <p:grpSp>
        <p:nvGrpSpPr>
          <p:cNvPr id="21" name="20 Grupo"/>
          <p:cNvGrpSpPr/>
          <p:nvPr/>
        </p:nvGrpSpPr>
        <p:grpSpPr>
          <a:xfrm>
            <a:off x="0" y="2708920"/>
            <a:ext cx="2051720" cy="1944216"/>
            <a:chOff x="0" y="2708920"/>
            <a:chExt cx="2051720" cy="1944216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68960"/>
              <a:ext cx="648072" cy="602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2708920"/>
              <a:ext cx="648072" cy="55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2852936"/>
              <a:ext cx="572899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75656" y="3212976"/>
              <a:ext cx="576064" cy="573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http://www.10puntos.com/wp-content/uploads/2011/04/redes-sociales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3528" y="3645024"/>
              <a:ext cx="1344149" cy="1008112"/>
            </a:xfrm>
            <a:prstGeom prst="rect">
              <a:avLst/>
            </a:prstGeom>
            <a:noFill/>
          </p:spPr>
        </p:pic>
      </p:grpSp>
      <p:pic>
        <p:nvPicPr>
          <p:cNvPr id="15369" name="Picture 9" descr="http://3.bp.blogspot.com/_Q6z6-vhE6WI/TAUFp95MyvI/AAAAAAAAAEY/_bMtq-P_qzw/s1600/mantenimien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20714" y="4005064"/>
            <a:ext cx="1910941" cy="1944216"/>
          </a:xfrm>
          <a:prstGeom prst="rect">
            <a:avLst/>
          </a:prstGeom>
          <a:noFill/>
        </p:spPr>
      </p:pic>
      <p:pic>
        <p:nvPicPr>
          <p:cNvPr id="15371" name="Picture 11" descr="http://2.bp.blogspot.com/-f_Cwe9Rt-l8/TcRcoeDwv7I/AAAAAAAAACE/27FS-TOoYTo/s1600/r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1473" y="4293096"/>
            <a:ext cx="1944216" cy="1704519"/>
          </a:xfrm>
          <a:prstGeom prst="rect">
            <a:avLst/>
          </a:prstGeom>
          <a:noFill/>
        </p:spPr>
      </p:pic>
      <p:pic>
        <p:nvPicPr>
          <p:cNvPr id="15375" name="Picture 15" descr="http://t0.gstatic.com/images?q=tbn:ANd9GcQ1F0s__KlDiXH1D7YPezrop9zmms5HOz2UcuG3nQa_YQD19lrsj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3771" y="4221088"/>
            <a:ext cx="2055965" cy="1368152"/>
          </a:xfrm>
          <a:prstGeom prst="rect">
            <a:avLst/>
          </a:prstGeom>
          <a:noFill/>
        </p:spPr>
      </p:pic>
      <p:pic>
        <p:nvPicPr>
          <p:cNvPr id="15377" name="Picture 17" descr="http://t0.gstatic.com/images?q=tbn:ANd9GcR5Ra0qaSGpgBpJuBo8_BHr7ew_cGiruIyhPIPo8Wn356k899v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67241">
            <a:off x="7720700" y="2256738"/>
            <a:ext cx="1307369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2029036" y="232773"/>
            <a:ext cx="4791844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1. OFIMÁTICA Y </a:t>
            </a:r>
            <a:r>
              <a:rPr lang="es-CO" sz="2800" b="1" dirty="0" err="1" smtClean="0"/>
              <a:t>TICs</a:t>
            </a:r>
            <a:endParaRPr lang="es-CO" sz="2800" b="1" dirty="0"/>
          </a:p>
        </p:txBody>
      </p:sp>
      <p:pic>
        <p:nvPicPr>
          <p:cNvPr id="1026" name="Picture 2" descr="http://t1.gstatic.com/images?q=tbn:ANd9GcRjPodyGqh0Dg9vX0m-ZPiC8ocsIciDGR3kYn1WrGVu2lOgxlJ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9143">
            <a:off x="303502" y="1599927"/>
            <a:ext cx="3253546" cy="215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3.gstatic.com/images?q=tbn:ANd9GcSd_KOB9gYeGU7fpPmS0bam57XpnjPfUNpN52O6e3YYYl5mu-K7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623" y="2563915"/>
            <a:ext cx="3833057" cy="268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QGtGv4yeGKZ9WXc_bYlwgIy30Wszouwqqw6W5_O8VOh-6Lw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994">
            <a:off x="5915949" y="1334392"/>
            <a:ext cx="3018876" cy="21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3.gstatic.com/images?q=tbn:ANd9GcQykuGeq1vQB681bfPRIY4L0WcAJhOTLdKpULGFP5WWhmEh7s_b3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9">
            <a:off x="6113423" y="3995968"/>
            <a:ext cx="2697657" cy="269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3.gstatic.com/images?q=tbn:ANd9GcRaeOYSllEXM7dIPCgpXyQ14PDKuRd74m3I9pYuWHJLQHWvfj0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643">
            <a:off x="379645" y="3714964"/>
            <a:ext cx="3096344" cy="20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de flecha hacia abajo"/>
          <p:cNvSpPr/>
          <p:nvPr/>
        </p:nvSpPr>
        <p:spPr>
          <a:xfrm>
            <a:off x="4182755" y="1622828"/>
            <a:ext cx="1288240" cy="914401"/>
          </a:xfrm>
          <a:prstGeom prst="downArrowCallou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Hoja de Cálculo</a:t>
            </a:r>
            <a:endParaRPr lang="es-CO" b="1" dirty="0"/>
          </a:p>
        </p:txBody>
      </p:sp>
      <p:sp>
        <p:nvSpPr>
          <p:cNvPr id="16" name="15 Llamada de flecha hacia abajo"/>
          <p:cNvSpPr/>
          <p:nvPr/>
        </p:nvSpPr>
        <p:spPr>
          <a:xfrm rot="834342">
            <a:off x="7245815" y="485927"/>
            <a:ext cx="1501554" cy="861589"/>
          </a:xfrm>
          <a:prstGeom prst="downArrowCallou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Diseño de Diapositivas</a:t>
            </a:r>
            <a:endParaRPr lang="es-CO" b="1" dirty="0"/>
          </a:p>
        </p:txBody>
      </p:sp>
      <p:sp>
        <p:nvSpPr>
          <p:cNvPr id="17" name="16 Llamada de flecha hacia abajo"/>
          <p:cNvSpPr/>
          <p:nvPr/>
        </p:nvSpPr>
        <p:spPr>
          <a:xfrm rot="19919763">
            <a:off x="500324" y="916724"/>
            <a:ext cx="1288240" cy="914401"/>
          </a:xfrm>
          <a:prstGeom prst="downArrowCallou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Procesador de palabras</a:t>
            </a:r>
            <a:endParaRPr lang="es-CO" b="1" dirty="0"/>
          </a:p>
        </p:txBody>
      </p:sp>
      <p:sp>
        <p:nvSpPr>
          <p:cNvPr id="10" name="9 Llamada de flecha a la derecha"/>
          <p:cNvSpPr/>
          <p:nvPr/>
        </p:nvSpPr>
        <p:spPr>
          <a:xfrm rot="20312121">
            <a:off x="4882418" y="5654571"/>
            <a:ext cx="1647603" cy="648072"/>
          </a:xfrm>
          <a:prstGeom prst="rightArrowCallout">
            <a:avLst>
              <a:gd name="adj1" fmla="val 37611"/>
              <a:gd name="adj2" fmla="val 25000"/>
              <a:gd name="adj3" fmla="val 25000"/>
              <a:gd name="adj4" fmla="val 64977"/>
            </a:avLst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Bases de Datos</a:t>
            </a:r>
            <a:endParaRPr lang="es-CO" b="1" dirty="0"/>
          </a:p>
        </p:txBody>
      </p:sp>
      <p:sp>
        <p:nvSpPr>
          <p:cNvPr id="11" name="10 Llamada de flecha hacia arriba"/>
          <p:cNvSpPr/>
          <p:nvPr/>
        </p:nvSpPr>
        <p:spPr>
          <a:xfrm rot="19948683">
            <a:off x="1991100" y="5351780"/>
            <a:ext cx="1391190" cy="1126693"/>
          </a:xfrm>
          <a:prstGeom prst="upArrowCallou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Herramienta para Mapas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89542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2029036" y="232773"/>
            <a:ext cx="4791844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1. OFIMÁTICA Y </a:t>
            </a:r>
            <a:r>
              <a:rPr lang="es-CO" sz="2800" b="1" dirty="0" err="1" smtClean="0"/>
              <a:t>TICs</a:t>
            </a:r>
            <a:endParaRPr lang="es-CO" sz="2800" b="1" dirty="0"/>
          </a:p>
        </p:txBody>
      </p:sp>
      <p:sp>
        <p:nvSpPr>
          <p:cNvPr id="15" name="14 Llamada de flecha hacia abajo"/>
          <p:cNvSpPr/>
          <p:nvPr/>
        </p:nvSpPr>
        <p:spPr>
          <a:xfrm>
            <a:off x="3780838" y="1730206"/>
            <a:ext cx="1288240" cy="914401"/>
          </a:xfrm>
          <a:prstGeom prst="downArrowCallou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Páginas Web</a:t>
            </a:r>
            <a:endParaRPr lang="es-CO" sz="2000" b="1" dirty="0"/>
          </a:p>
        </p:txBody>
      </p:sp>
      <p:sp>
        <p:nvSpPr>
          <p:cNvPr id="17" name="16 Llamada de flecha hacia abajo"/>
          <p:cNvSpPr/>
          <p:nvPr/>
        </p:nvSpPr>
        <p:spPr>
          <a:xfrm rot="20342813">
            <a:off x="459552" y="1330057"/>
            <a:ext cx="1288240" cy="914401"/>
          </a:xfrm>
          <a:prstGeom prst="downArrowCallou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Redes Sociales</a:t>
            </a:r>
            <a:endParaRPr lang="es-CO" sz="2000" b="1" dirty="0"/>
          </a:p>
        </p:txBody>
      </p:sp>
      <p:sp>
        <p:nvSpPr>
          <p:cNvPr id="10" name="9 Llamada de flecha a la derecha"/>
          <p:cNvSpPr/>
          <p:nvPr/>
        </p:nvSpPr>
        <p:spPr>
          <a:xfrm rot="312179">
            <a:off x="4459058" y="5158555"/>
            <a:ext cx="1647603" cy="648072"/>
          </a:xfrm>
          <a:prstGeom prst="rightArrowCallout">
            <a:avLst>
              <a:gd name="adj1" fmla="val 37611"/>
              <a:gd name="adj2" fmla="val 25000"/>
              <a:gd name="adj3" fmla="val 25000"/>
              <a:gd name="adj4" fmla="val 64977"/>
            </a:avLst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Foros</a:t>
            </a:r>
            <a:endParaRPr lang="es-CO" sz="2000" b="1" dirty="0"/>
          </a:p>
        </p:txBody>
      </p:sp>
      <p:pic>
        <p:nvPicPr>
          <p:cNvPr id="2050" name="Picture 2" descr="http://t2.gstatic.com/images?q=tbn:ANd9GcSvtpgw-ZPbL42be-W_cpucN1bYdNCwxVn_Ca0QQyg9Z1GG9Q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5262">
            <a:off x="378779" y="2130068"/>
            <a:ext cx="25812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ollaborationideas.com/wp-content/uploads/2010/10/Bl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6112">
            <a:off x="451609" y="4083773"/>
            <a:ext cx="2778072" cy="20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3.gstatic.com/images?q=tbn:ANd9GcQpsGJGIeE3yQzkl87zA1cJwkSZ9ElmbHOOWSMlZme4Wad78-RM0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530">
            <a:off x="6022920" y="1269462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0.gstatic.com/images?q=tbn:ANd9GcSedgNIHXUrJehM1QA3urwzK8DJt-k_AuksEO5CtTiqctg98_eq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254">
            <a:off x="6222943" y="4687794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0.gstatic.com/images?q=tbn:ANd9GcTWZ-sq-UlhyycYTN3yWpnQUG3hA5T30TDvENhwYy2qCGsPGC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707">
            <a:off x="5655952" y="3024242"/>
            <a:ext cx="1703514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0.gstatic.com/images?q=tbn:ANd9GcTp6eyHN9BEs2bfrs82j_nA-vbbjp1wJMGCGHV83wcxhaLSxMa_f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71" y="2680366"/>
            <a:ext cx="2083055" cy="17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de flecha a la izquierda"/>
          <p:cNvSpPr/>
          <p:nvPr/>
        </p:nvSpPr>
        <p:spPr>
          <a:xfrm rot="578983">
            <a:off x="7335378" y="3701791"/>
            <a:ext cx="1580574" cy="728357"/>
          </a:xfrm>
          <a:prstGeom prst="leftArrowCallou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Correo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14514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251520" y="3068960"/>
            <a:ext cx="2160240" cy="720080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Utilizar la Herramienta</a:t>
            </a:r>
            <a:endParaRPr lang="es-CO" sz="20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954">
            <a:off x="2555776" y="1412776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7" name="6 Pentágono"/>
          <p:cNvSpPr/>
          <p:nvPr/>
        </p:nvSpPr>
        <p:spPr>
          <a:xfrm>
            <a:off x="143006" y="2665762"/>
            <a:ext cx="2268754" cy="1123278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Conocer los componentes y hacer medidas</a:t>
            </a:r>
            <a:endParaRPr lang="es-CO" sz="2000" b="1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410">
            <a:off x="2627784" y="1484784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7" name="6 Pentágono"/>
          <p:cNvSpPr/>
          <p:nvPr/>
        </p:nvSpPr>
        <p:spPr>
          <a:xfrm rot="21405713">
            <a:off x="143006" y="2858000"/>
            <a:ext cx="2268754" cy="1123278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Elaborar material de trabajo</a:t>
            </a:r>
            <a:endParaRPr lang="es-CO" sz="20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710">
            <a:off x="2555776" y="1556792"/>
            <a:ext cx="62484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rectangular redondeada"/>
          <p:cNvSpPr/>
          <p:nvPr/>
        </p:nvSpPr>
        <p:spPr>
          <a:xfrm>
            <a:off x="1115616" y="232773"/>
            <a:ext cx="6912768" cy="675947"/>
          </a:xfrm>
          <a:prstGeom prst="wedgeRoundRectCallout">
            <a:avLst>
              <a:gd name="adj1" fmla="val 2955"/>
              <a:gd name="adj2" fmla="val 107073"/>
              <a:gd name="adj3" fmla="val 16667"/>
            </a:avLst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800" b="1" dirty="0" smtClean="0"/>
              <a:t>2. MANTENIMIENTO DE COMPUTADORES</a:t>
            </a:r>
            <a:endParaRPr lang="es-CO" sz="2800" b="1" dirty="0"/>
          </a:p>
        </p:txBody>
      </p:sp>
      <p:sp>
        <p:nvSpPr>
          <p:cNvPr id="6" name="5 Pentágono"/>
          <p:cNvSpPr/>
          <p:nvPr/>
        </p:nvSpPr>
        <p:spPr>
          <a:xfrm>
            <a:off x="251520" y="1196752"/>
            <a:ext cx="2160240" cy="720080"/>
          </a:xfrm>
          <a:prstGeom prst="homePlat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Soldar y Desoldar</a:t>
            </a:r>
            <a:endParaRPr lang="es-CO" sz="2000" b="1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30">
            <a:off x="2885746" y="1556792"/>
            <a:ext cx="5862718" cy="439703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166">
            <a:off x="251520" y="2060848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5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357</TotalTime>
  <Words>277</Words>
  <Application>Microsoft Office PowerPoint</Application>
  <PresentationFormat>Presentación en pantalla (4:3)</PresentationFormat>
  <Paragraphs>77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MEDIA TÉCNICA EN SISTEMAS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TÉCNICA EN SISTEMAS</dc:title>
  <dc:creator>Kevin</dc:creator>
  <cp:lastModifiedBy>I.E.ALBERTO LEBRUN M</cp:lastModifiedBy>
  <cp:revision>169</cp:revision>
  <dcterms:created xsi:type="dcterms:W3CDTF">2011-10-04T13:07:36Z</dcterms:created>
  <dcterms:modified xsi:type="dcterms:W3CDTF">2012-06-01T15:22:54Z</dcterms:modified>
</cp:coreProperties>
</file>